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74" r:id="rId2"/>
    <p:sldId id="259" r:id="rId3"/>
    <p:sldId id="269" r:id="rId4"/>
    <p:sldId id="307" r:id="rId5"/>
    <p:sldId id="308" r:id="rId6"/>
    <p:sldId id="310" r:id="rId7"/>
    <p:sldId id="329" r:id="rId8"/>
    <p:sldId id="312" r:id="rId9"/>
    <p:sldId id="331" r:id="rId10"/>
    <p:sldId id="330" r:id="rId11"/>
    <p:sldId id="311" r:id="rId12"/>
    <p:sldId id="328" r:id="rId13"/>
    <p:sldId id="322" r:id="rId14"/>
    <p:sldId id="315" r:id="rId15"/>
    <p:sldId id="326" r:id="rId16"/>
    <p:sldId id="313" r:id="rId17"/>
    <p:sldId id="316" r:id="rId18"/>
    <p:sldId id="314" r:id="rId19"/>
    <p:sldId id="321" r:id="rId20"/>
    <p:sldId id="323" r:id="rId21"/>
    <p:sldId id="317" r:id="rId22"/>
    <p:sldId id="318" r:id="rId23"/>
    <p:sldId id="319" r:id="rId24"/>
    <p:sldId id="324" r:id="rId25"/>
    <p:sldId id="320" r:id="rId26"/>
    <p:sldId id="325" r:id="rId27"/>
    <p:sldId id="284" r:id="rId28"/>
    <p:sldId id="327" r:id="rId29"/>
    <p:sldId id="275" r:id="rId30"/>
  </p:sldIdLst>
  <p:sldSz cx="12192000" cy="6858000"/>
  <p:notesSz cx="6858000" cy="9144000"/>
  <p:embeddedFontLst>
    <p:embeddedFont>
      <p:font typeface="等线" panose="02010600030101010101" pitchFamily="2" charset="-122"/>
      <p:regular r:id="rId33"/>
      <p:bold r:id="rId34"/>
    </p:embeddedFont>
    <p:embeddedFont>
      <p:font typeface="微软雅黑" panose="020B0503020204020204" pitchFamily="34" charset="-122"/>
      <p:regular r:id="rId35"/>
      <p:bold r:id="rId36"/>
    </p:embeddedFont>
    <p:embeddedFont>
      <p:font typeface="微软雅黑 Light" panose="020B0502040204020203" pitchFamily="34" charset="-122"/>
      <p:regular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功能页" id="{CAD616CC-9AE9-44B0-AFEF-7E07F63D819C}">
          <p14:sldIdLst>
            <p14:sldId id="274"/>
            <p14:sldId id="259"/>
            <p14:sldId id="269"/>
            <p14:sldId id="307"/>
            <p14:sldId id="308"/>
            <p14:sldId id="310"/>
            <p14:sldId id="329"/>
            <p14:sldId id="312"/>
            <p14:sldId id="331"/>
            <p14:sldId id="330"/>
            <p14:sldId id="311"/>
            <p14:sldId id="328"/>
            <p14:sldId id="322"/>
            <p14:sldId id="315"/>
            <p14:sldId id="326"/>
            <p14:sldId id="313"/>
            <p14:sldId id="316"/>
            <p14:sldId id="314"/>
            <p14:sldId id="321"/>
            <p14:sldId id="323"/>
            <p14:sldId id="317"/>
            <p14:sldId id="318"/>
            <p14:sldId id="319"/>
            <p14:sldId id="324"/>
            <p14:sldId id="320"/>
            <p14:sldId id="325"/>
            <p14:sldId id="284"/>
            <p14:sldId id="327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44" userDrawn="1">
          <p15:clr>
            <a:srgbClr val="A4A3A4"/>
          </p15:clr>
        </p15:guide>
        <p15:guide id="2" pos="416" userDrawn="1">
          <p15:clr>
            <a:srgbClr val="A4A3A4"/>
          </p15:clr>
        </p15:guide>
        <p15:guide id="3" pos="7256" userDrawn="1">
          <p15:clr>
            <a:srgbClr val="A4A3A4"/>
          </p15:clr>
        </p15:guide>
        <p15:guide id="4" orient="horz" pos="384" userDrawn="1">
          <p15:clr>
            <a:srgbClr val="A4A3A4"/>
          </p15:clr>
        </p15:guide>
        <p15:guide id="5" orient="horz" pos="600" userDrawn="1">
          <p15:clr>
            <a:srgbClr val="A4A3A4"/>
          </p15:clr>
        </p15:guide>
        <p15:guide id="6" orient="horz" pos="39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DC9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5" autoAdjust="0"/>
    <p:restoredTop sz="94270" autoAdjust="0"/>
  </p:normalViewPr>
  <p:slideViewPr>
    <p:cSldViewPr snapToGrid="0">
      <p:cViewPr varScale="1">
        <p:scale>
          <a:sx n="162" d="100"/>
          <a:sy n="162" d="100"/>
        </p:scale>
        <p:origin x="138" y="156"/>
      </p:cViewPr>
      <p:guideLst>
        <p:guide orient="horz" pos="4144"/>
        <p:guide pos="416"/>
        <p:guide pos="7256"/>
        <p:guide orient="horz" pos="384"/>
        <p:guide orient="horz" pos="600"/>
        <p:guide orient="horz" pos="3928"/>
      </p:guideLst>
    </p:cSldViewPr>
  </p:slideViewPr>
  <p:outlineViewPr>
    <p:cViewPr>
      <p:scale>
        <a:sx n="33" d="100"/>
        <a:sy n="33" d="100"/>
      </p:scale>
      <p:origin x="0" y="-3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04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70B4C16-F90D-453A-A879-63A5B82CCF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638460-04FA-4B41-B558-4B4F79D921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25691-CF8A-442A-BE17-2092DC3162C8}" type="datetimeFigureOut">
              <a:rPr lang="zh-CN" altLang="en-US" smtClean="0"/>
              <a:t>2024/11/9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BF07BA-846F-4D2D-BA6B-9D19FB19AD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CE3DC7-A8A9-4E12-85F3-124B7874A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EA296-FE3E-4972-9F6B-65A6D5632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2213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D5D8A-BFC4-4CA8-ACFD-029673EAD541}" type="datetimeFigureOut">
              <a:rPr lang="zh-CN" altLang="en-US" smtClean="0"/>
              <a:t>2024/11/9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34711-1268-4CE2-B987-3BAC6E79CE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8282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856724-3157-4233-A738-FDDAC8235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8" r="19717"/>
          <a:stretch/>
        </p:blipFill>
        <p:spPr>
          <a:xfrm>
            <a:off x="-5505" y="0"/>
            <a:ext cx="5199786" cy="7019420"/>
          </a:xfrm>
          <a:prstGeom prst="parallelogram">
            <a:avLst/>
          </a:prstGeom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7555536-8985-4418-9A40-F68D1E319496}"/>
              </a:ext>
            </a:extLst>
          </p:cNvPr>
          <p:cNvCxnSpPr>
            <a:cxnSpLocks/>
          </p:cNvCxnSpPr>
          <p:nvPr userDrawn="1"/>
        </p:nvCxnSpPr>
        <p:spPr>
          <a:xfrm>
            <a:off x="10267418" y="3517444"/>
            <a:ext cx="121579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A697CC-6610-44FD-BF4C-FB7A50E2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1680" y="1937822"/>
            <a:ext cx="6301532" cy="701731"/>
          </a:xfrm>
          <a:noFill/>
        </p:spPr>
        <p:txBody>
          <a:bodyPr wrap="square" lIns="0" rIns="0" rtlCol="0">
            <a:spAutoFit/>
          </a:bodyPr>
          <a:lstStyle>
            <a:lvl1pPr marL="0" indent="0" algn="r">
              <a:buFontTx/>
              <a:buNone/>
              <a:defRPr lang="zh-CN" altLang="en-US" sz="4400" b="1" spc="300" dirty="0" smtClean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4400" b="1" spc="300" dirty="0">
                <a:solidFill>
                  <a:schemeClr val="accent1"/>
                </a:solidFill>
                <a:latin typeface="+mj-ea"/>
                <a:ea typeface="+mj-ea"/>
              </a:rPr>
              <a:t>毕业课题</a:t>
            </a:r>
            <a:endParaRPr lang="en-US" altLang="zh-CN" sz="4400" b="1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B20B66E4-EDD4-47CB-A4C8-200FD2E911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1678" y="4200515"/>
            <a:ext cx="6301532" cy="315214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algn="r"/>
            <a:r>
              <a:rPr lang="zh-CN" altLang="en-US" b="1" spc="300" dirty="0">
                <a:solidFill>
                  <a:schemeClr val="accent1"/>
                </a:solidFill>
                <a:latin typeface="+mn-ea"/>
              </a:rPr>
              <a:t>答辩人：</a:t>
            </a:r>
            <a:r>
              <a:rPr lang="en-US" altLang="zh-CN" b="1" spc="300" dirty="0">
                <a:solidFill>
                  <a:schemeClr val="accent1"/>
                </a:solidFill>
                <a:latin typeface="+mn-ea"/>
              </a:rPr>
              <a:t>XXX</a:t>
            </a:r>
          </a:p>
        </p:txBody>
      </p:sp>
      <p:sp>
        <p:nvSpPr>
          <p:cNvPr id="60" name="文本占位符 56">
            <a:extLst>
              <a:ext uri="{FF2B5EF4-FFF2-40B4-BE49-F238E27FC236}">
                <a16:creationId xmlns:a16="http://schemas.microsoft.com/office/drawing/2014/main" id="{F20849D7-420D-4388-8E61-A73EDA592B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94281" y="4534708"/>
            <a:ext cx="6301532" cy="315214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algn="r"/>
            <a:r>
              <a:rPr lang="zh-CN" altLang="en-US" b="1" spc="300" dirty="0">
                <a:solidFill>
                  <a:schemeClr val="accent1"/>
                </a:solidFill>
                <a:latin typeface="+mn-ea"/>
              </a:rPr>
              <a:t>指导老师：</a:t>
            </a:r>
            <a:r>
              <a:rPr lang="en-US" altLang="zh-CN" b="1" spc="300" dirty="0">
                <a:solidFill>
                  <a:schemeClr val="accent1"/>
                </a:solidFill>
                <a:latin typeface="+mn-ea"/>
              </a:rPr>
              <a:t>XXX</a:t>
            </a:r>
            <a:endParaRPr lang="zh-CN" altLang="en-US" b="1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61" name="文本占位符 2">
            <a:extLst>
              <a:ext uri="{FF2B5EF4-FFF2-40B4-BE49-F238E27FC236}">
                <a16:creationId xmlns:a16="http://schemas.microsoft.com/office/drawing/2014/main" id="{29000849-C90B-4709-8878-540FF7121E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1678" y="2708914"/>
            <a:ext cx="6301532" cy="701731"/>
          </a:xfrm>
          <a:noFill/>
        </p:spPr>
        <p:txBody>
          <a:bodyPr wrap="square" lIns="0" rIns="0" rtlCol="0">
            <a:spAutoFit/>
          </a:bodyPr>
          <a:lstStyle>
            <a:lvl1pPr marL="0" indent="0" algn="r">
              <a:buFontTx/>
              <a:buNone/>
              <a:defRPr lang="zh-CN" altLang="en-US" sz="4400" b="1" spc="300" dirty="0" smtClean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4400" b="1" spc="300" dirty="0">
                <a:solidFill>
                  <a:schemeClr val="accent1"/>
                </a:solidFill>
                <a:latin typeface="+mj-ea"/>
                <a:ea typeface="+mj-ea"/>
              </a:rPr>
              <a:t>论文答辩</a:t>
            </a:r>
            <a:r>
              <a:rPr lang="en-US" altLang="zh-CN" sz="4400" b="1" spc="300" dirty="0">
                <a:solidFill>
                  <a:schemeClr val="accent1"/>
                </a:solidFill>
                <a:latin typeface="+mj-ea"/>
                <a:ea typeface="+mj-ea"/>
              </a:rPr>
              <a:t>PPT</a:t>
            </a:r>
            <a:r>
              <a:rPr lang="zh-CN" altLang="en-US" sz="4400" b="1" spc="300" dirty="0">
                <a:solidFill>
                  <a:schemeClr val="accent1"/>
                </a:solidFill>
                <a:latin typeface="+mj-ea"/>
                <a:ea typeface="+mj-ea"/>
              </a:rPr>
              <a:t>模板</a:t>
            </a:r>
          </a:p>
        </p:txBody>
      </p:sp>
      <p:sp>
        <p:nvSpPr>
          <p:cNvPr id="64" name="平行四边形 63">
            <a:extLst>
              <a:ext uri="{FF2B5EF4-FFF2-40B4-BE49-F238E27FC236}">
                <a16:creationId xmlns:a16="http://schemas.microsoft.com/office/drawing/2014/main" id="{501956A7-8503-4BB3-B8E9-734A591B3FB0}"/>
              </a:ext>
            </a:extLst>
          </p:cNvPr>
          <p:cNvSpPr/>
          <p:nvPr userDrawn="1"/>
        </p:nvSpPr>
        <p:spPr>
          <a:xfrm>
            <a:off x="662449" y="1386541"/>
            <a:ext cx="4466907" cy="1055243"/>
          </a:xfrm>
          <a:prstGeom prst="parallelogram">
            <a:avLst>
              <a:gd name="adj" fmla="val 190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</a:endParaRPr>
          </a:p>
        </p:txBody>
      </p:sp>
      <p:grpSp>
        <p:nvGrpSpPr>
          <p:cNvPr id="8" name="81ebc1f8-0063-4175-a0e9-d76839507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8C29F0B-2B47-417A-8A37-9E156515AC2A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44058" y="1555419"/>
            <a:ext cx="3949906" cy="733268"/>
            <a:chOff x="3497261" y="2746242"/>
            <a:chExt cx="7298696" cy="1354943"/>
          </a:xfrm>
          <a:solidFill>
            <a:schemeClr val="bg1"/>
          </a:solidFill>
        </p:grpSpPr>
        <p:grpSp>
          <p:nvGrpSpPr>
            <p:cNvPr id="9" name="ïşļíḓê">
              <a:extLst>
                <a:ext uri="{FF2B5EF4-FFF2-40B4-BE49-F238E27FC236}">
                  <a16:creationId xmlns:a16="http://schemas.microsoft.com/office/drawing/2014/main" id="{B19B8C47-9863-42E4-965C-4C61076B5AC5}"/>
                </a:ext>
              </a:extLst>
            </p:cNvPr>
            <p:cNvGrpSpPr/>
            <p:nvPr/>
          </p:nvGrpSpPr>
          <p:grpSpPr>
            <a:xfrm>
              <a:off x="3497261" y="2746242"/>
              <a:ext cx="7298696" cy="1095599"/>
              <a:chOff x="4535488" y="3019425"/>
              <a:chExt cx="4378326" cy="657226"/>
            </a:xfrm>
            <a:grpFill/>
          </p:grpSpPr>
          <p:sp>
            <p:nvSpPr>
              <p:cNvPr id="31" name="îṥļiďe">
                <a:extLst>
                  <a:ext uri="{FF2B5EF4-FFF2-40B4-BE49-F238E27FC236}">
                    <a16:creationId xmlns:a16="http://schemas.microsoft.com/office/drawing/2014/main" id="{E8784B6C-5E27-4B29-9496-1A0E5265C321}"/>
                  </a:ext>
                </a:extLst>
              </p:cNvPr>
              <p:cNvSpPr/>
              <p:nvPr/>
            </p:nvSpPr>
            <p:spPr bwMode="auto">
              <a:xfrm>
                <a:off x="4535488" y="3192463"/>
                <a:ext cx="290513" cy="484188"/>
              </a:xfrm>
              <a:custGeom>
                <a:avLst/>
                <a:gdLst>
                  <a:gd name="T0" fmla="*/ 88 w 88"/>
                  <a:gd name="T1" fmla="*/ 31 h 146"/>
                  <a:gd name="T2" fmla="*/ 71 w 88"/>
                  <a:gd name="T3" fmla="*/ 93 h 146"/>
                  <a:gd name="T4" fmla="*/ 61 w 88"/>
                  <a:gd name="T5" fmla="*/ 100 h 146"/>
                  <a:gd name="T6" fmla="*/ 46 w 88"/>
                  <a:gd name="T7" fmla="*/ 114 h 146"/>
                  <a:gd name="T8" fmla="*/ 10 w 88"/>
                  <a:gd name="T9" fmla="*/ 128 h 146"/>
                  <a:gd name="T10" fmla="*/ 3 w 88"/>
                  <a:gd name="T11" fmla="*/ 118 h 146"/>
                  <a:gd name="T12" fmla="*/ 12 w 88"/>
                  <a:gd name="T13" fmla="*/ 113 h 146"/>
                  <a:gd name="T14" fmla="*/ 46 w 88"/>
                  <a:gd name="T15" fmla="*/ 92 h 146"/>
                  <a:gd name="T16" fmla="*/ 39 w 88"/>
                  <a:gd name="T17" fmla="*/ 67 h 146"/>
                  <a:gd name="T18" fmla="*/ 24 w 88"/>
                  <a:gd name="T19" fmla="*/ 55 h 146"/>
                  <a:gd name="T20" fmla="*/ 32 w 88"/>
                  <a:gd name="T21" fmla="*/ 51 h 146"/>
                  <a:gd name="T22" fmla="*/ 49 w 88"/>
                  <a:gd name="T23" fmla="*/ 30 h 146"/>
                  <a:gd name="T24" fmla="*/ 56 w 88"/>
                  <a:gd name="T25" fmla="*/ 7 h 146"/>
                  <a:gd name="T26" fmla="*/ 88 w 88"/>
                  <a:gd name="T27" fmla="*/ 3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146">
                    <a:moveTo>
                      <a:pt x="88" y="31"/>
                    </a:move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3"/>
                      <a:pt x="68" y="99"/>
                      <a:pt x="61" y="100"/>
                    </a:cubicBezTo>
                    <a:cubicBezTo>
                      <a:pt x="61" y="100"/>
                      <a:pt x="48" y="106"/>
                      <a:pt x="46" y="114"/>
                    </a:cubicBezTo>
                    <a:cubicBezTo>
                      <a:pt x="46" y="114"/>
                      <a:pt x="19" y="146"/>
                      <a:pt x="10" y="128"/>
                    </a:cubicBezTo>
                    <a:cubicBezTo>
                      <a:pt x="10" y="128"/>
                      <a:pt x="9" y="118"/>
                      <a:pt x="3" y="118"/>
                    </a:cubicBezTo>
                    <a:cubicBezTo>
                      <a:pt x="3" y="118"/>
                      <a:pt x="0" y="115"/>
                      <a:pt x="12" y="113"/>
                    </a:cubicBezTo>
                    <a:cubicBezTo>
                      <a:pt x="12" y="113"/>
                      <a:pt x="32" y="116"/>
                      <a:pt x="46" y="92"/>
                    </a:cubicBezTo>
                    <a:cubicBezTo>
                      <a:pt x="46" y="92"/>
                      <a:pt x="57" y="72"/>
                      <a:pt x="39" y="67"/>
                    </a:cubicBezTo>
                    <a:cubicBezTo>
                      <a:pt x="39" y="67"/>
                      <a:pt x="22" y="66"/>
                      <a:pt x="24" y="55"/>
                    </a:cubicBezTo>
                    <a:cubicBezTo>
                      <a:pt x="24" y="55"/>
                      <a:pt x="24" y="52"/>
                      <a:pt x="32" y="51"/>
                    </a:cubicBezTo>
                    <a:cubicBezTo>
                      <a:pt x="32" y="51"/>
                      <a:pt x="59" y="46"/>
                      <a:pt x="49" y="30"/>
                    </a:cubicBezTo>
                    <a:cubicBezTo>
                      <a:pt x="49" y="30"/>
                      <a:pt x="33" y="10"/>
                      <a:pt x="56" y="7"/>
                    </a:cubicBezTo>
                    <a:cubicBezTo>
                      <a:pt x="56" y="7"/>
                      <a:pt x="85" y="0"/>
                      <a:pt x="8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2" name="íŝļíḍê">
                <a:extLst>
                  <a:ext uri="{FF2B5EF4-FFF2-40B4-BE49-F238E27FC236}">
                    <a16:creationId xmlns:a16="http://schemas.microsoft.com/office/drawing/2014/main" id="{0B1C4FC5-BA30-4E4F-BCD6-DAF59C996B2A}"/>
                  </a:ext>
                </a:extLst>
              </p:cNvPr>
              <p:cNvSpPr/>
              <p:nvPr/>
            </p:nvSpPr>
            <p:spPr bwMode="auto">
              <a:xfrm>
                <a:off x="4899026" y="3148013"/>
                <a:ext cx="214313" cy="409575"/>
              </a:xfrm>
              <a:custGeom>
                <a:avLst/>
                <a:gdLst>
                  <a:gd name="T0" fmla="*/ 24 w 65"/>
                  <a:gd name="T1" fmla="*/ 0 h 123"/>
                  <a:gd name="T2" fmla="*/ 5 w 65"/>
                  <a:gd name="T3" fmla="*/ 21 h 123"/>
                  <a:gd name="T4" fmla="*/ 8 w 65"/>
                  <a:gd name="T5" fmla="*/ 43 h 123"/>
                  <a:gd name="T6" fmla="*/ 3 w 65"/>
                  <a:gd name="T7" fmla="*/ 65 h 123"/>
                  <a:gd name="T8" fmla="*/ 2 w 65"/>
                  <a:gd name="T9" fmla="*/ 73 h 123"/>
                  <a:gd name="T10" fmla="*/ 8 w 65"/>
                  <a:gd name="T11" fmla="*/ 106 h 123"/>
                  <a:gd name="T12" fmla="*/ 42 w 65"/>
                  <a:gd name="T13" fmla="*/ 119 h 123"/>
                  <a:gd name="T14" fmla="*/ 63 w 65"/>
                  <a:gd name="T15" fmla="*/ 103 h 123"/>
                  <a:gd name="T16" fmla="*/ 48 w 65"/>
                  <a:gd name="T17" fmla="*/ 97 h 123"/>
                  <a:gd name="T18" fmla="*/ 21 w 65"/>
                  <a:gd name="T19" fmla="*/ 91 h 123"/>
                  <a:gd name="T20" fmla="*/ 25 w 65"/>
                  <a:gd name="T21" fmla="*/ 57 h 123"/>
                  <a:gd name="T22" fmla="*/ 42 w 65"/>
                  <a:gd name="T23" fmla="*/ 50 h 123"/>
                  <a:gd name="T24" fmla="*/ 58 w 65"/>
                  <a:gd name="T25" fmla="*/ 34 h 123"/>
                  <a:gd name="T26" fmla="*/ 44 w 65"/>
                  <a:gd name="T27" fmla="*/ 32 h 123"/>
                  <a:gd name="T28" fmla="*/ 28 w 65"/>
                  <a:gd name="T29" fmla="*/ 31 h 123"/>
                  <a:gd name="T30" fmla="*/ 33 w 65"/>
                  <a:gd name="T31" fmla="*/ 19 h 123"/>
                  <a:gd name="T32" fmla="*/ 24 w 65"/>
                  <a:gd name="T3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123">
                    <a:moveTo>
                      <a:pt x="24" y="0"/>
                    </a:moveTo>
                    <a:cubicBezTo>
                      <a:pt x="24" y="0"/>
                      <a:pt x="2" y="1"/>
                      <a:pt x="5" y="21"/>
                    </a:cubicBezTo>
                    <a:cubicBezTo>
                      <a:pt x="5" y="21"/>
                      <a:pt x="12" y="38"/>
                      <a:pt x="8" y="43"/>
                    </a:cubicBezTo>
                    <a:cubicBezTo>
                      <a:pt x="8" y="43"/>
                      <a:pt x="2" y="56"/>
                      <a:pt x="3" y="65"/>
                    </a:cubicBezTo>
                    <a:cubicBezTo>
                      <a:pt x="3" y="65"/>
                      <a:pt x="5" y="66"/>
                      <a:pt x="2" y="73"/>
                    </a:cubicBezTo>
                    <a:cubicBezTo>
                      <a:pt x="2" y="73"/>
                      <a:pt x="0" y="100"/>
                      <a:pt x="8" y="106"/>
                    </a:cubicBezTo>
                    <a:cubicBezTo>
                      <a:pt x="8" y="106"/>
                      <a:pt x="17" y="117"/>
                      <a:pt x="42" y="119"/>
                    </a:cubicBezTo>
                    <a:cubicBezTo>
                      <a:pt x="42" y="119"/>
                      <a:pt x="65" y="123"/>
                      <a:pt x="63" y="103"/>
                    </a:cubicBezTo>
                    <a:cubicBezTo>
                      <a:pt x="63" y="103"/>
                      <a:pt x="58" y="95"/>
                      <a:pt x="48" y="97"/>
                    </a:cubicBezTo>
                    <a:cubicBezTo>
                      <a:pt x="48" y="97"/>
                      <a:pt x="21" y="107"/>
                      <a:pt x="21" y="91"/>
                    </a:cubicBezTo>
                    <a:cubicBezTo>
                      <a:pt x="21" y="91"/>
                      <a:pt x="18" y="70"/>
                      <a:pt x="25" y="57"/>
                    </a:cubicBezTo>
                    <a:cubicBezTo>
                      <a:pt x="25" y="57"/>
                      <a:pt x="28" y="50"/>
                      <a:pt x="42" y="50"/>
                    </a:cubicBezTo>
                    <a:cubicBezTo>
                      <a:pt x="42" y="50"/>
                      <a:pt x="62" y="50"/>
                      <a:pt x="58" y="34"/>
                    </a:cubicBezTo>
                    <a:cubicBezTo>
                      <a:pt x="58" y="34"/>
                      <a:pt x="55" y="27"/>
                      <a:pt x="44" y="32"/>
                    </a:cubicBezTo>
                    <a:cubicBezTo>
                      <a:pt x="44" y="32"/>
                      <a:pt x="31" y="42"/>
                      <a:pt x="28" y="31"/>
                    </a:cubicBezTo>
                    <a:cubicBezTo>
                      <a:pt x="28" y="31"/>
                      <a:pt x="27" y="24"/>
                      <a:pt x="33" y="19"/>
                    </a:cubicBezTo>
                    <a:cubicBezTo>
                      <a:pt x="33" y="19"/>
                      <a:pt x="46" y="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3" name="íşḷiḋe">
                <a:extLst>
                  <a:ext uri="{FF2B5EF4-FFF2-40B4-BE49-F238E27FC236}">
                    <a16:creationId xmlns:a16="http://schemas.microsoft.com/office/drawing/2014/main" id="{7FFAA749-0991-4E02-927A-367C74F76D52}"/>
                  </a:ext>
                </a:extLst>
              </p:cNvPr>
              <p:cNvSpPr/>
              <p:nvPr/>
            </p:nvSpPr>
            <p:spPr bwMode="auto">
              <a:xfrm>
                <a:off x="5218113" y="3122613"/>
                <a:ext cx="406400" cy="222250"/>
              </a:xfrm>
              <a:custGeom>
                <a:avLst/>
                <a:gdLst>
                  <a:gd name="T0" fmla="*/ 43 w 123"/>
                  <a:gd name="T1" fmla="*/ 10 h 67"/>
                  <a:gd name="T2" fmla="*/ 43 w 123"/>
                  <a:gd name="T3" fmla="*/ 19 h 67"/>
                  <a:gd name="T4" fmla="*/ 53 w 123"/>
                  <a:gd name="T5" fmla="*/ 30 h 67"/>
                  <a:gd name="T6" fmla="*/ 39 w 123"/>
                  <a:gd name="T7" fmla="*/ 37 h 67"/>
                  <a:gd name="T8" fmla="*/ 39 w 123"/>
                  <a:gd name="T9" fmla="*/ 37 h 67"/>
                  <a:gd name="T10" fmla="*/ 15 w 123"/>
                  <a:gd name="T11" fmla="*/ 43 h 67"/>
                  <a:gd name="T12" fmla="*/ 0 w 123"/>
                  <a:gd name="T13" fmla="*/ 52 h 67"/>
                  <a:gd name="T14" fmla="*/ 15 w 123"/>
                  <a:gd name="T15" fmla="*/ 62 h 67"/>
                  <a:gd name="T16" fmla="*/ 29 w 123"/>
                  <a:gd name="T17" fmla="*/ 52 h 67"/>
                  <a:gd name="T18" fmla="*/ 44 w 123"/>
                  <a:gd name="T19" fmla="*/ 46 h 67"/>
                  <a:gd name="T20" fmla="*/ 112 w 123"/>
                  <a:gd name="T21" fmla="*/ 36 h 67"/>
                  <a:gd name="T22" fmla="*/ 123 w 123"/>
                  <a:gd name="T23" fmla="*/ 31 h 67"/>
                  <a:gd name="T24" fmla="*/ 116 w 123"/>
                  <a:gd name="T25" fmla="*/ 25 h 67"/>
                  <a:gd name="T26" fmla="*/ 84 w 123"/>
                  <a:gd name="T27" fmla="*/ 25 h 67"/>
                  <a:gd name="T28" fmla="*/ 80 w 123"/>
                  <a:gd name="T29" fmla="*/ 19 h 67"/>
                  <a:gd name="T30" fmla="*/ 72 w 123"/>
                  <a:gd name="T31" fmla="*/ 5 h 67"/>
                  <a:gd name="T32" fmla="*/ 67 w 123"/>
                  <a:gd name="T33" fmla="*/ 5 h 67"/>
                  <a:gd name="T34" fmla="*/ 59 w 123"/>
                  <a:gd name="T35" fmla="*/ 3 h 67"/>
                  <a:gd name="T36" fmla="*/ 43 w 123"/>
                  <a:gd name="T37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" h="67">
                    <a:moveTo>
                      <a:pt x="43" y="10"/>
                    </a:moveTo>
                    <a:cubicBezTo>
                      <a:pt x="43" y="10"/>
                      <a:pt x="35" y="13"/>
                      <a:pt x="43" y="19"/>
                    </a:cubicBezTo>
                    <a:cubicBezTo>
                      <a:pt x="43" y="19"/>
                      <a:pt x="57" y="23"/>
                      <a:pt x="53" y="30"/>
                    </a:cubicBezTo>
                    <a:cubicBezTo>
                      <a:pt x="53" y="30"/>
                      <a:pt x="50" y="34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27" y="40"/>
                      <a:pt x="15" y="43"/>
                      <a:pt x="15" y="43"/>
                    </a:cubicBezTo>
                    <a:cubicBezTo>
                      <a:pt x="15" y="43"/>
                      <a:pt x="4" y="38"/>
                      <a:pt x="0" y="52"/>
                    </a:cubicBezTo>
                    <a:cubicBezTo>
                      <a:pt x="0" y="52"/>
                      <a:pt x="1" y="67"/>
                      <a:pt x="15" y="62"/>
                    </a:cubicBezTo>
                    <a:cubicBezTo>
                      <a:pt x="15" y="62"/>
                      <a:pt x="17" y="52"/>
                      <a:pt x="29" y="52"/>
                    </a:cubicBezTo>
                    <a:cubicBezTo>
                      <a:pt x="29" y="52"/>
                      <a:pt x="36" y="53"/>
                      <a:pt x="44" y="46"/>
                    </a:cubicBezTo>
                    <a:cubicBezTo>
                      <a:pt x="44" y="46"/>
                      <a:pt x="72" y="32"/>
                      <a:pt x="112" y="36"/>
                    </a:cubicBezTo>
                    <a:cubicBezTo>
                      <a:pt x="112" y="36"/>
                      <a:pt x="122" y="39"/>
                      <a:pt x="123" y="31"/>
                    </a:cubicBezTo>
                    <a:cubicBezTo>
                      <a:pt x="123" y="31"/>
                      <a:pt x="123" y="26"/>
                      <a:pt x="116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77" y="25"/>
                      <a:pt x="80" y="19"/>
                    </a:cubicBezTo>
                    <a:cubicBezTo>
                      <a:pt x="80" y="19"/>
                      <a:pt x="85" y="9"/>
                      <a:pt x="72" y="5"/>
                    </a:cubicBezTo>
                    <a:cubicBezTo>
                      <a:pt x="72" y="5"/>
                      <a:pt x="70" y="4"/>
                      <a:pt x="67" y="5"/>
                    </a:cubicBezTo>
                    <a:cubicBezTo>
                      <a:pt x="67" y="5"/>
                      <a:pt x="61" y="6"/>
                      <a:pt x="59" y="3"/>
                    </a:cubicBezTo>
                    <a:cubicBezTo>
                      <a:pt x="59" y="3"/>
                      <a:pt x="56" y="0"/>
                      <a:pt x="4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4" name="iṩ1îdê">
                <a:extLst>
                  <a:ext uri="{FF2B5EF4-FFF2-40B4-BE49-F238E27FC236}">
                    <a16:creationId xmlns:a16="http://schemas.microsoft.com/office/drawing/2014/main" id="{380CE2F3-9D66-4E83-B86B-F23425659C86}"/>
                  </a:ext>
                </a:extLst>
              </p:cNvPr>
              <p:cNvSpPr/>
              <p:nvPr/>
            </p:nvSpPr>
            <p:spPr bwMode="auto">
              <a:xfrm>
                <a:off x="5316538" y="3297238"/>
                <a:ext cx="271463" cy="333375"/>
              </a:xfrm>
              <a:custGeom>
                <a:avLst/>
                <a:gdLst>
                  <a:gd name="T0" fmla="*/ 5 w 82"/>
                  <a:gd name="T1" fmla="*/ 17 h 100"/>
                  <a:gd name="T2" fmla="*/ 8 w 82"/>
                  <a:gd name="T3" fmla="*/ 49 h 100"/>
                  <a:gd name="T4" fmla="*/ 20 w 82"/>
                  <a:gd name="T5" fmla="*/ 54 h 100"/>
                  <a:gd name="T6" fmla="*/ 27 w 82"/>
                  <a:gd name="T7" fmla="*/ 69 h 100"/>
                  <a:gd name="T8" fmla="*/ 27 w 82"/>
                  <a:gd name="T9" fmla="*/ 75 h 100"/>
                  <a:gd name="T10" fmla="*/ 14 w 82"/>
                  <a:gd name="T11" fmla="*/ 77 h 100"/>
                  <a:gd name="T12" fmla="*/ 14 w 82"/>
                  <a:gd name="T13" fmla="*/ 81 h 100"/>
                  <a:gd name="T14" fmla="*/ 27 w 82"/>
                  <a:gd name="T15" fmla="*/ 94 h 100"/>
                  <a:gd name="T16" fmla="*/ 27 w 82"/>
                  <a:gd name="T17" fmla="*/ 99 h 100"/>
                  <a:gd name="T18" fmla="*/ 43 w 82"/>
                  <a:gd name="T19" fmla="*/ 88 h 100"/>
                  <a:gd name="T20" fmla="*/ 42 w 82"/>
                  <a:gd name="T21" fmla="*/ 46 h 100"/>
                  <a:gd name="T22" fmla="*/ 52 w 82"/>
                  <a:gd name="T23" fmla="*/ 27 h 100"/>
                  <a:gd name="T24" fmla="*/ 73 w 82"/>
                  <a:gd name="T25" fmla="*/ 12 h 100"/>
                  <a:gd name="T26" fmla="*/ 67 w 82"/>
                  <a:gd name="T27" fmla="*/ 0 h 100"/>
                  <a:gd name="T28" fmla="*/ 23 w 82"/>
                  <a:gd name="T29" fmla="*/ 9 h 100"/>
                  <a:gd name="T30" fmla="*/ 13 w 82"/>
                  <a:gd name="T31" fmla="*/ 14 h 100"/>
                  <a:gd name="T32" fmla="*/ 5 w 82"/>
                  <a:gd name="T33" fmla="*/ 17 h 100"/>
                  <a:gd name="T34" fmla="*/ 35 w 82"/>
                  <a:gd name="T35" fmla="*/ 19 h 100"/>
                  <a:gd name="T36" fmla="*/ 36 w 82"/>
                  <a:gd name="T37" fmla="*/ 20 h 100"/>
                  <a:gd name="T38" fmla="*/ 24 w 82"/>
                  <a:gd name="T39" fmla="*/ 37 h 100"/>
                  <a:gd name="T40" fmla="*/ 19 w 82"/>
                  <a:gd name="T41" fmla="*/ 25 h 100"/>
                  <a:gd name="T42" fmla="*/ 35 w 82"/>
                  <a:gd name="T43" fmla="*/ 1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100">
                    <a:moveTo>
                      <a:pt x="5" y="17"/>
                    </a:moveTo>
                    <a:cubicBezTo>
                      <a:pt x="5" y="17"/>
                      <a:pt x="0" y="35"/>
                      <a:pt x="8" y="49"/>
                    </a:cubicBezTo>
                    <a:cubicBezTo>
                      <a:pt x="8" y="49"/>
                      <a:pt x="12" y="53"/>
                      <a:pt x="20" y="54"/>
                    </a:cubicBezTo>
                    <a:cubicBezTo>
                      <a:pt x="20" y="54"/>
                      <a:pt x="26" y="52"/>
                      <a:pt x="27" y="69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9" y="89"/>
                      <a:pt x="14" y="77"/>
                    </a:cubicBezTo>
                    <a:cubicBezTo>
                      <a:pt x="14" y="77"/>
                      <a:pt x="11" y="76"/>
                      <a:pt x="14" y="8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9" y="97"/>
                      <a:pt x="27" y="99"/>
                    </a:cubicBezTo>
                    <a:cubicBezTo>
                      <a:pt x="27" y="99"/>
                      <a:pt x="39" y="100"/>
                      <a:pt x="43" y="88"/>
                    </a:cubicBezTo>
                    <a:cubicBezTo>
                      <a:pt x="43" y="88"/>
                      <a:pt x="47" y="65"/>
                      <a:pt x="42" y="46"/>
                    </a:cubicBezTo>
                    <a:cubicBezTo>
                      <a:pt x="42" y="46"/>
                      <a:pt x="56" y="41"/>
                      <a:pt x="52" y="27"/>
                    </a:cubicBezTo>
                    <a:cubicBezTo>
                      <a:pt x="52" y="27"/>
                      <a:pt x="71" y="13"/>
                      <a:pt x="73" y="12"/>
                    </a:cubicBezTo>
                    <a:cubicBezTo>
                      <a:pt x="73" y="12"/>
                      <a:pt x="82" y="1"/>
                      <a:pt x="67" y="0"/>
                    </a:cubicBezTo>
                    <a:cubicBezTo>
                      <a:pt x="67" y="0"/>
                      <a:pt x="42" y="0"/>
                      <a:pt x="23" y="9"/>
                    </a:cubicBezTo>
                    <a:cubicBezTo>
                      <a:pt x="23" y="9"/>
                      <a:pt x="16" y="14"/>
                      <a:pt x="13" y="14"/>
                    </a:cubicBezTo>
                    <a:cubicBezTo>
                      <a:pt x="13" y="14"/>
                      <a:pt x="6" y="15"/>
                      <a:pt x="5" y="17"/>
                    </a:cubicBezTo>
                    <a:close/>
                    <a:moveTo>
                      <a:pt x="35" y="19"/>
                    </a:moveTo>
                    <a:cubicBezTo>
                      <a:pt x="36" y="20"/>
                      <a:pt x="36" y="20"/>
                      <a:pt x="36" y="20"/>
                    </a:cubicBezTo>
                    <a:cubicBezTo>
                      <a:pt x="43" y="26"/>
                      <a:pt x="24" y="37"/>
                      <a:pt x="24" y="37"/>
                    </a:cubicBezTo>
                    <a:cubicBezTo>
                      <a:pt x="18" y="35"/>
                      <a:pt x="19" y="25"/>
                      <a:pt x="19" y="25"/>
                    </a:cubicBezTo>
                    <a:cubicBezTo>
                      <a:pt x="20" y="18"/>
                      <a:pt x="35" y="19"/>
                      <a:pt x="3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5" name="isļïḍe">
                <a:extLst>
                  <a:ext uri="{FF2B5EF4-FFF2-40B4-BE49-F238E27FC236}">
                    <a16:creationId xmlns:a16="http://schemas.microsoft.com/office/drawing/2014/main" id="{28B5C7A1-F2B8-423D-829A-49C52D488848}"/>
                  </a:ext>
                </a:extLst>
              </p:cNvPr>
              <p:cNvSpPr/>
              <p:nvPr/>
            </p:nvSpPr>
            <p:spPr bwMode="auto">
              <a:xfrm>
                <a:off x="5227638" y="3540125"/>
                <a:ext cx="85725" cy="103188"/>
              </a:xfrm>
              <a:custGeom>
                <a:avLst/>
                <a:gdLst>
                  <a:gd name="T0" fmla="*/ 4 w 26"/>
                  <a:gd name="T1" fmla="*/ 5 h 31"/>
                  <a:gd name="T2" fmla="*/ 2 w 26"/>
                  <a:gd name="T3" fmla="*/ 23 h 31"/>
                  <a:gd name="T4" fmla="*/ 11 w 26"/>
                  <a:gd name="T5" fmla="*/ 28 h 31"/>
                  <a:gd name="T6" fmla="*/ 17 w 26"/>
                  <a:gd name="T7" fmla="*/ 19 h 31"/>
                  <a:gd name="T8" fmla="*/ 25 w 26"/>
                  <a:gd name="T9" fmla="*/ 9 h 31"/>
                  <a:gd name="T10" fmla="*/ 23 w 26"/>
                  <a:gd name="T11" fmla="*/ 7 h 31"/>
                  <a:gd name="T12" fmla="*/ 12 w 26"/>
                  <a:gd name="T13" fmla="*/ 3 h 31"/>
                  <a:gd name="T14" fmla="*/ 4 w 26"/>
                  <a:gd name="T1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1">
                    <a:moveTo>
                      <a:pt x="4" y="5"/>
                    </a:moveTo>
                    <a:cubicBezTo>
                      <a:pt x="4" y="5"/>
                      <a:pt x="0" y="15"/>
                      <a:pt x="2" y="23"/>
                    </a:cubicBezTo>
                    <a:cubicBezTo>
                      <a:pt x="2" y="23"/>
                      <a:pt x="4" y="31"/>
                      <a:pt x="11" y="28"/>
                    </a:cubicBezTo>
                    <a:cubicBezTo>
                      <a:pt x="11" y="28"/>
                      <a:pt x="14" y="26"/>
                      <a:pt x="17" y="19"/>
                    </a:cubicBezTo>
                    <a:cubicBezTo>
                      <a:pt x="17" y="19"/>
                      <a:pt x="20" y="10"/>
                      <a:pt x="25" y="9"/>
                    </a:cubicBezTo>
                    <a:cubicBezTo>
                      <a:pt x="25" y="9"/>
                      <a:pt x="26" y="6"/>
                      <a:pt x="23" y="7"/>
                    </a:cubicBezTo>
                    <a:cubicBezTo>
                      <a:pt x="23" y="7"/>
                      <a:pt x="16" y="8"/>
                      <a:pt x="12" y="3"/>
                    </a:cubicBezTo>
                    <a:cubicBezTo>
                      <a:pt x="12" y="3"/>
                      <a:pt x="6" y="0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6" name="íṣḷíḋê">
                <a:extLst>
                  <a:ext uri="{FF2B5EF4-FFF2-40B4-BE49-F238E27FC236}">
                    <a16:creationId xmlns:a16="http://schemas.microsoft.com/office/drawing/2014/main" id="{BA88EB7C-EF97-4CC7-9B82-B862CF7A611C}"/>
                  </a:ext>
                </a:extLst>
              </p:cNvPr>
              <p:cNvSpPr/>
              <p:nvPr/>
            </p:nvSpPr>
            <p:spPr bwMode="auto">
              <a:xfrm>
                <a:off x="5502276" y="3421063"/>
                <a:ext cx="134938" cy="158750"/>
              </a:xfrm>
              <a:custGeom>
                <a:avLst/>
                <a:gdLst>
                  <a:gd name="T0" fmla="*/ 0 w 41"/>
                  <a:gd name="T1" fmla="*/ 18 h 48"/>
                  <a:gd name="T2" fmla="*/ 35 w 41"/>
                  <a:gd name="T3" fmla="*/ 19 h 48"/>
                  <a:gd name="T4" fmla="*/ 29 w 41"/>
                  <a:gd name="T5" fmla="*/ 41 h 48"/>
                  <a:gd name="T6" fmla="*/ 14 w 41"/>
                  <a:gd name="T7" fmla="*/ 37 h 48"/>
                  <a:gd name="T8" fmla="*/ 0 w 41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8">
                    <a:moveTo>
                      <a:pt x="0" y="18"/>
                    </a:moveTo>
                    <a:cubicBezTo>
                      <a:pt x="0" y="18"/>
                      <a:pt x="14" y="0"/>
                      <a:pt x="35" y="19"/>
                    </a:cubicBezTo>
                    <a:cubicBezTo>
                      <a:pt x="35" y="19"/>
                      <a:pt x="41" y="28"/>
                      <a:pt x="29" y="41"/>
                    </a:cubicBezTo>
                    <a:cubicBezTo>
                      <a:pt x="29" y="41"/>
                      <a:pt x="21" y="48"/>
                      <a:pt x="14" y="37"/>
                    </a:cubicBez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7" name="iṧľïdé">
                <a:extLst>
                  <a:ext uri="{FF2B5EF4-FFF2-40B4-BE49-F238E27FC236}">
                    <a16:creationId xmlns:a16="http://schemas.microsoft.com/office/drawing/2014/main" id="{71E06BFD-3552-4A15-AD3A-C35B94FC952B}"/>
                  </a:ext>
                </a:extLst>
              </p:cNvPr>
              <p:cNvSpPr/>
              <p:nvPr/>
            </p:nvSpPr>
            <p:spPr bwMode="auto">
              <a:xfrm>
                <a:off x="5707063" y="3151188"/>
                <a:ext cx="257175" cy="455613"/>
              </a:xfrm>
              <a:custGeom>
                <a:avLst/>
                <a:gdLst>
                  <a:gd name="T0" fmla="*/ 48 w 78"/>
                  <a:gd name="T1" fmla="*/ 1 h 137"/>
                  <a:gd name="T2" fmla="*/ 40 w 78"/>
                  <a:gd name="T3" fmla="*/ 15 h 137"/>
                  <a:gd name="T4" fmla="*/ 34 w 78"/>
                  <a:gd name="T5" fmla="*/ 27 h 137"/>
                  <a:gd name="T6" fmla="*/ 26 w 78"/>
                  <a:gd name="T7" fmla="*/ 38 h 137"/>
                  <a:gd name="T8" fmla="*/ 33 w 78"/>
                  <a:gd name="T9" fmla="*/ 64 h 137"/>
                  <a:gd name="T10" fmla="*/ 31 w 78"/>
                  <a:gd name="T11" fmla="*/ 81 h 137"/>
                  <a:gd name="T12" fmla="*/ 20 w 78"/>
                  <a:gd name="T13" fmla="*/ 87 h 137"/>
                  <a:gd name="T14" fmla="*/ 2 w 78"/>
                  <a:gd name="T15" fmla="*/ 102 h 137"/>
                  <a:gd name="T16" fmla="*/ 9 w 78"/>
                  <a:gd name="T17" fmla="*/ 109 h 137"/>
                  <a:gd name="T18" fmla="*/ 19 w 78"/>
                  <a:gd name="T19" fmla="*/ 102 h 137"/>
                  <a:gd name="T20" fmla="*/ 27 w 78"/>
                  <a:gd name="T21" fmla="*/ 107 h 137"/>
                  <a:gd name="T22" fmla="*/ 32 w 78"/>
                  <a:gd name="T23" fmla="*/ 129 h 137"/>
                  <a:gd name="T24" fmla="*/ 35 w 78"/>
                  <a:gd name="T25" fmla="*/ 123 h 137"/>
                  <a:gd name="T26" fmla="*/ 41 w 78"/>
                  <a:gd name="T27" fmla="*/ 100 h 137"/>
                  <a:gd name="T28" fmla="*/ 55 w 78"/>
                  <a:gd name="T29" fmla="*/ 88 h 137"/>
                  <a:gd name="T30" fmla="*/ 60 w 78"/>
                  <a:gd name="T31" fmla="*/ 88 h 137"/>
                  <a:gd name="T32" fmla="*/ 60 w 78"/>
                  <a:gd name="T33" fmla="*/ 105 h 137"/>
                  <a:gd name="T34" fmla="*/ 57 w 78"/>
                  <a:gd name="T35" fmla="*/ 109 h 137"/>
                  <a:gd name="T36" fmla="*/ 53 w 78"/>
                  <a:gd name="T37" fmla="*/ 102 h 137"/>
                  <a:gd name="T38" fmla="*/ 49 w 78"/>
                  <a:gd name="T39" fmla="*/ 107 h 137"/>
                  <a:gd name="T40" fmla="*/ 53 w 78"/>
                  <a:gd name="T41" fmla="*/ 114 h 137"/>
                  <a:gd name="T42" fmla="*/ 55 w 78"/>
                  <a:gd name="T43" fmla="*/ 126 h 137"/>
                  <a:gd name="T44" fmla="*/ 64 w 78"/>
                  <a:gd name="T45" fmla="*/ 135 h 137"/>
                  <a:gd name="T46" fmla="*/ 71 w 78"/>
                  <a:gd name="T47" fmla="*/ 122 h 137"/>
                  <a:gd name="T48" fmla="*/ 70 w 78"/>
                  <a:gd name="T49" fmla="*/ 98 h 137"/>
                  <a:gd name="T50" fmla="*/ 71 w 78"/>
                  <a:gd name="T51" fmla="*/ 84 h 137"/>
                  <a:gd name="T52" fmla="*/ 70 w 78"/>
                  <a:gd name="T53" fmla="*/ 70 h 137"/>
                  <a:gd name="T54" fmla="*/ 72 w 78"/>
                  <a:gd name="T55" fmla="*/ 55 h 137"/>
                  <a:gd name="T56" fmla="*/ 59 w 78"/>
                  <a:gd name="T57" fmla="*/ 30 h 137"/>
                  <a:gd name="T58" fmla="*/ 42 w 78"/>
                  <a:gd name="T59" fmla="*/ 48 h 137"/>
                  <a:gd name="T60" fmla="*/ 37 w 78"/>
                  <a:gd name="T61" fmla="*/ 39 h 137"/>
                  <a:gd name="T62" fmla="*/ 39 w 78"/>
                  <a:gd name="T63" fmla="*/ 30 h 137"/>
                  <a:gd name="T64" fmla="*/ 72 w 78"/>
                  <a:gd name="T65" fmla="*/ 8 h 137"/>
                  <a:gd name="T66" fmla="*/ 63 w 78"/>
                  <a:gd name="T67" fmla="*/ 1 h 137"/>
                  <a:gd name="T68" fmla="*/ 48 w 78"/>
                  <a:gd name="T69" fmla="*/ 1 h 137"/>
                  <a:gd name="T70" fmla="*/ 60 w 78"/>
                  <a:gd name="T71" fmla="*/ 64 h 137"/>
                  <a:gd name="T72" fmla="*/ 54 w 78"/>
                  <a:gd name="T73" fmla="*/ 62 h 137"/>
                  <a:gd name="T74" fmla="*/ 47 w 78"/>
                  <a:gd name="T75" fmla="*/ 65 h 137"/>
                  <a:gd name="T76" fmla="*/ 43 w 78"/>
                  <a:gd name="T77" fmla="*/ 72 h 137"/>
                  <a:gd name="T78" fmla="*/ 53 w 78"/>
                  <a:gd name="T79" fmla="*/ 45 h 137"/>
                  <a:gd name="T80" fmla="*/ 60 w 78"/>
                  <a:gd name="T81" fmla="*/ 6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37">
                    <a:moveTo>
                      <a:pt x="48" y="1"/>
                    </a:moveTo>
                    <a:cubicBezTo>
                      <a:pt x="48" y="1"/>
                      <a:pt x="41" y="1"/>
                      <a:pt x="40" y="15"/>
                    </a:cubicBezTo>
                    <a:cubicBezTo>
                      <a:pt x="40" y="15"/>
                      <a:pt x="39" y="25"/>
                      <a:pt x="34" y="27"/>
                    </a:cubicBezTo>
                    <a:cubicBezTo>
                      <a:pt x="34" y="27"/>
                      <a:pt x="21" y="29"/>
                      <a:pt x="26" y="38"/>
                    </a:cubicBezTo>
                    <a:cubicBezTo>
                      <a:pt x="26" y="38"/>
                      <a:pt x="37" y="50"/>
                      <a:pt x="33" y="64"/>
                    </a:cubicBezTo>
                    <a:cubicBezTo>
                      <a:pt x="33" y="64"/>
                      <a:pt x="30" y="71"/>
                      <a:pt x="31" y="81"/>
                    </a:cubicBezTo>
                    <a:cubicBezTo>
                      <a:pt x="31" y="81"/>
                      <a:pt x="34" y="87"/>
                      <a:pt x="20" y="87"/>
                    </a:cubicBezTo>
                    <a:cubicBezTo>
                      <a:pt x="20" y="87"/>
                      <a:pt x="6" y="84"/>
                      <a:pt x="2" y="102"/>
                    </a:cubicBezTo>
                    <a:cubicBezTo>
                      <a:pt x="2" y="102"/>
                      <a:pt x="0" y="110"/>
                      <a:pt x="9" y="109"/>
                    </a:cubicBezTo>
                    <a:cubicBezTo>
                      <a:pt x="9" y="109"/>
                      <a:pt x="17" y="106"/>
                      <a:pt x="19" y="102"/>
                    </a:cubicBezTo>
                    <a:cubicBezTo>
                      <a:pt x="19" y="102"/>
                      <a:pt x="26" y="98"/>
                      <a:pt x="27" y="107"/>
                    </a:cubicBezTo>
                    <a:cubicBezTo>
                      <a:pt x="27" y="107"/>
                      <a:pt x="23" y="123"/>
                      <a:pt x="32" y="129"/>
                    </a:cubicBezTo>
                    <a:cubicBezTo>
                      <a:pt x="32" y="129"/>
                      <a:pt x="34" y="129"/>
                      <a:pt x="35" y="123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53" y="92"/>
                      <a:pt x="55" y="88"/>
                    </a:cubicBezTo>
                    <a:cubicBezTo>
                      <a:pt x="55" y="88"/>
                      <a:pt x="59" y="84"/>
                      <a:pt x="60" y="88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0" y="105"/>
                      <a:pt x="60" y="111"/>
                      <a:pt x="57" y="109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3" y="102"/>
                      <a:pt x="49" y="98"/>
                      <a:pt x="49" y="107"/>
                    </a:cubicBezTo>
                    <a:cubicBezTo>
                      <a:pt x="49" y="107"/>
                      <a:pt x="51" y="113"/>
                      <a:pt x="53" y="114"/>
                    </a:cubicBezTo>
                    <a:cubicBezTo>
                      <a:pt x="53" y="114"/>
                      <a:pt x="56" y="122"/>
                      <a:pt x="55" y="126"/>
                    </a:cubicBezTo>
                    <a:cubicBezTo>
                      <a:pt x="55" y="126"/>
                      <a:pt x="56" y="137"/>
                      <a:pt x="64" y="135"/>
                    </a:cubicBezTo>
                    <a:cubicBezTo>
                      <a:pt x="64" y="135"/>
                      <a:pt x="71" y="132"/>
                      <a:pt x="71" y="122"/>
                    </a:cubicBezTo>
                    <a:cubicBezTo>
                      <a:pt x="71" y="122"/>
                      <a:pt x="72" y="101"/>
                      <a:pt x="70" y="98"/>
                    </a:cubicBezTo>
                    <a:cubicBezTo>
                      <a:pt x="70" y="98"/>
                      <a:pt x="69" y="89"/>
                      <a:pt x="71" y="84"/>
                    </a:cubicBezTo>
                    <a:cubicBezTo>
                      <a:pt x="71" y="84"/>
                      <a:pt x="73" y="73"/>
                      <a:pt x="70" y="70"/>
                    </a:cubicBezTo>
                    <a:cubicBezTo>
                      <a:pt x="70" y="70"/>
                      <a:pt x="70" y="63"/>
                      <a:pt x="72" y="55"/>
                    </a:cubicBezTo>
                    <a:cubicBezTo>
                      <a:pt x="72" y="55"/>
                      <a:pt x="78" y="34"/>
                      <a:pt x="59" y="30"/>
                    </a:cubicBezTo>
                    <a:cubicBezTo>
                      <a:pt x="59" y="30"/>
                      <a:pt x="48" y="30"/>
                      <a:pt x="42" y="48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0" y="32"/>
                      <a:pt x="39" y="30"/>
                    </a:cubicBezTo>
                    <a:cubicBezTo>
                      <a:pt x="39" y="30"/>
                      <a:pt x="76" y="28"/>
                      <a:pt x="72" y="8"/>
                    </a:cubicBezTo>
                    <a:cubicBezTo>
                      <a:pt x="72" y="8"/>
                      <a:pt x="70" y="0"/>
                      <a:pt x="63" y="1"/>
                    </a:cubicBezTo>
                    <a:cubicBezTo>
                      <a:pt x="63" y="1"/>
                      <a:pt x="51" y="5"/>
                      <a:pt x="48" y="1"/>
                    </a:cubicBezTo>
                    <a:close/>
                    <a:moveTo>
                      <a:pt x="60" y="64"/>
                    </a:moveTo>
                    <a:cubicBezTo>
                      <a:pt x="60" y="68"/>
                      <a:pt x="54" y="62"/>
                      <a:pt x="54" y="62"/>
                    </a:cubicBezTo>
                    <a:cubicBezTo>
                      <a:pt x="47" y="53"/>
                      <a:pt x="47" y="65"/>
                      <a:pt x="47" y="65"/>
                    </a:cubicBezTo>
                    <a:cubicBezTo>
                      <a:pt x="46" y="71"/>
                      <a:pt x="43" y="72"/>
                      <a:pt x="43" y="72"/>
                    </a:cubicBezTo>
                    <a:cubicBezTo>
                      <a:pt x="42" y="43"/>
                      <a:pt x="53" y="45"/>
                      <a:pt x="53" y="45"/>
                    </a:cubicBezTo>
                    <a:cubicBezTo>
                      <a:pt x="57" y="46"/>
                      <a:pt x="60" y="64"/>
                      <a:pt x="6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8" name="ïṡḷïḓé">
                <a:extLst>
                  <a:ext uri="{FF2B5EF4-FFF2-40B4-BE49-F238E27FC236}">
                    <a16:creationId xmlns:a16="http://schemas.microsoft.com/office/drawing/2014/main" id="{0A561A84-CEAA-4BCB-91C9-FC55D7B613E1}"/>
                  </a:ext>
                </a:extLst>
              </p:cNvPr>
              <p:cNvSpPr/>
              <p:nvPr/>
            </p:nvSpPr>
            <p:spPr bwMode="auto">
              <a:xfrm>
                <a:off x="5973763" y="3162300"/>
                <a:ext cx="238125" cy="171450"/>
              </a:xfrm>
              <a:custGeom>
                <a:avLst/>
                <a:gdLst>
                  <a:gd name="T0" fmla="*/ 13 w 72"/>
                  <a:gd name="T1" fmla="*/ 18 h 52"/>
                  <a:gd name="T2" fmla="*/ 31 w 72"/>
                  <a:gd name="T3" fmla="*/ 5 h 52"/>
                  <a:gd name="T4" fmla="*/ 53 w 72"/>
                  <a:gd name="T5" fmla="*/ 13 h 52"/>
                  <a:gd name="T6" fmla="*/ 48 w 72"/>
                  <a:gd name="T7" fmla="*/ 22 h 52"/>
                  <a:gd name="T8" fmla="*/ 50 w 72"/>
                  <a:gd name="T9" fmla="*/ 27 h 52"/>
                  <a:gd name="T10" fmla="*/ 67 w 72"/>
                  <a:gd name="T11" fmla="*/ 23 h 52"/>
                  <a:gd name="T12" fmla="*/ 68 w 72"/>
                  <a:gd name="T13" fmla="*/ 28 h 52"/>
                  <a:gd name="T14" fmla="*/ 43 w 72"/>
                  <a:gd name="T15" fmla="*/ 35 h 52"/>
                  <a:gd name="T16" fmla="*/ 29 w 72"/>
                  <a:gd name="T17" fmla="*/ 39 h 52"/>
                  <a:gd name="T18" fmla="*/ 5 w 72"/>
                  <a:gd name="T19" fmla="*/ 49 h 52"/>
                  <a:gd name="T20" fmla="*/ 8 w 72"/>
                  <a:gd name="T21" fmla="*/ 40 h 52"/>
                  <a:gd name="T22" fmla="*/ 25 w 72"/>
                  <a:gd name="T23" fmla="*/ 29 h 52"/>
                  <a:gd name="T24" fmla="*/ 17 w 72"/>
                  <a:gd name="T25" fmla="*/ 22 h 52"/>
                  <a:gd name="T26" fmla="*/ 13 w 72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52">
                    <a:moveTo>
                      <a:pt x="13" y="18"/>
                    </a:moveTo>
                    <a:cubicBezTo>
                      <a:pt x="13" y="18"/>
                      <a:pt x="19" y="6"/>
                      <a:pt x="31" y="5"/>
                    </a:cubicBezTo>
                    <a:cubicBezTo>
                      <a:pt x="31" y="5"/>
                      <a:pt x="48" y="0"/>
                      <a:pt x="53" y="13"/>
                    </a:cubicBezTo>
                    <a:cubicBezTo>
                      <a:pt x="53" y="13"/>
                      <a:pt x="54" y="18"/>
                      <a:pt x="48" y="22"/>
                    </a:cubicBezTo>
                    <a:cubicBezTo>
                      <a:pt x="48" y="22"/>
                      <a:pt x="43" y="28"/>
                      <a:pt x="50" y="27"/>
                    </a:cubicBezTo>
                    <a:cubicBezTo>
                      <a:pt x="50" y="27"/>
                      <a:pt x="60" y="28"/>
                      <a:pt x="67" y="23"/>
                    </a:cubicBezTo>
                    <a:cubicBezTo>
                      <a:pt x="67" y="23"/>
                      <a:pt x="72" y="23"/>
                      <a:pt x="68" y="28"/>
                    </a:cubicBezTo>
                    <a:cubicBezTo>
                      <a:pt x="68" y="28"/>
                      <a:pt x="60" y="38"/>
                      <a:pt x="43" y="35"/>
                    </a:cubicBezTo>
                    <a:cubicBezTo>
                      <a:pt x="43" y="35"/>
                      <a:pt x="37" y="31"/>
                      <a:pt x="29" y="39"/>
                    </a:cubicBezTo>
                    <a:cubicBezTo>
                      <a:pt x="29" y="39"/>
                      <a:pt x="12" y="52"/>
                      <a:pt x="5" y="49"/>
                    </a:cubicBezTo>
                    <a:cubicBezTo>
                      <a:pt x="5" y="49"/>
                      <a:pt x="0" y="42"/>
                      <a:pt x="8" y="40"/>
                    </a:cubicBezTo>
                    <a:cubicBezTo>
                      <a:pt x="8" y="40"/>
                      <a:pt x="25" y="38"/>
                      <a:pt x="25" y="29"/>
                    </a:cubicBezTo>
                    <a:cubicBezTo>
                      <a:pt x="25" y="29"/>
                      <a:pt x="23" y="24"/>
                      <a:pt x="17" y="22"/>
                    </a:cubicBezTo>
                    <a:lnTo>
                      <a:pt x="1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9" name="îṥ1ïḋè">
                <a:extLst>
                  <a:ext uri="{FF2B5EF4-FFF2-40B4-BE49-F238E27FC236}">
                    <a16:creationId xmlns:a16="http://schemas.microsoft.com/office/drawing/2014/main" id="{CA892DEB-F875-4721-9973-0E9645689CF3}"/>
                  </a:ext>
                </a:extLst>
              </p:cNvPr>
              <p:cNvSpPr/>
              <p:nvPr/>
            </p:nvSpPr>
            <p:spPr bwMode="auto">
              <a:xfrm>
                <a:off x="5954713" y="3290888"/>
                <a:ext cx="328613" cy="279400"/>
              </a:xfrm>
              <a:custGeom>
                <a:avLst/>
                <a:gdLst>
                  <a:gd name="T0" fmla="*/ 21 w 100"/>
                  <a:gd name="T1" fmla="*/ 22 h 84"/>
                  <a:gd name="T2" fmla="*/ 45 w 100"/>
                  <a:gd name="T3" fmla="*/ 10 h 84"/>
                  <a:gd name="T4" fmla="*/ 60 w 100"/>
                  <a:gd name="T5" fmla="*/ 12 h 84"/>
                  <a:gd name="T6" fmla="*/ 55 w 100"/>
                  <a:gd name="T7" fmla="*/ 20 h 84"/>
                  <a:gd name="T8" fmla="*/ 56 w 100"/>
                  <a:gd name="T9" fmla="*/ 54 h 84"/>
                  <a:gd name="T10" fmla="*/ 81 w 100"/>
                  <a:gd name="T11" fmla="*/ 58 h 84"/>
                  <a:gd name="T12" fmla="*/ 83 w 100"/>
                  <a:gd name="T13" fmla="*/ 43 h 84"/>
                  <a:gd name="T14" fmla="*/ 91 w 100"/>
                  <a:gd name="T15" fmla="*/ 60 h 84"/>
                  <a:gd name="T16" fmla="*/ 85 w 100"/>
                  <a:gd name="T17" fmla="*/ 83 h 84"/>
                  <a:gd name="T18" fmla="*/ 75 w 100"/>
                  <a:gd name="T19" fmla="*/ 84 h 84"/>
                  <a:gd name="T20" fmla="*/ 42 w 100"/>
                  <a:gd name="T21" fmla="*/ 55 h 84"/>
                  <a:gd name="T22" fmla="*/ 40 w 100"/>
                  <a:gd name="T23" fmla="*/ 38 h 84"/>
                  <a:gd name="T24" fmla="*/ 33 w 100"/>
                  <a:gd name="T25" fmla="*/ 29 h 84"/>
                  <a:gd name="T26" fmla="*/ 28 w 100"/>
                  <a:gd name="T27" fmla="*/ 38 h 84"/>
                  <a:gd name="T28" fmla="*/ 6 w 100"/>
                  <a:gd name="T29" fmla="*/ 78 h 84"/>
                  <a:gd name="T30" fmla="*/ 3 w 100"/>
                  <a:gd name="T31" fmla="*/ 71 h 84"/>
                  <a:gd name="T32" fmla="*/ 7 w 100"/>
                  <a:gd name="T33" fmla="*/ 59 h 84"/>
                  <a:gd name="T34" fmla="*/ 10 w 100"/>
                  <a:gd name="T35" fmla="*/ 51 h 84"/>
                  <a:gd name="T36" fmla="*/ 21 w 100"/>
                  <a:gd name="T37" fmla="*/ 2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4">
                    <a:moveTo>
                      <a:pt x="21" y="22"/>
                    </a:moveTo>
                    <a:cubicBezTo>
                      <a:pt x="21" y="22"/>
                      <a:pt x="40" y="19"/>
                      <a:pt x="45" y="10"/>
                    </a:cubicBezTo>
                    <a:cubicBezTo>
                      <a:pt x="45" y="10"/>
                      <a:pt x="54" y="0"/>
                      <a:pt x="60" y="12"/>
                    </a:cubicBezTo>
                    <a:cubicBezTo>
                      <a:pt x="60" y="12"/>
                      <a:pt x="62" y="14"/>
                      <a:pt x="55" y="20"/>
                    </a:cubicBezTo>
                    <a:cubicBezTo>
                      <a:pt x="55" y="20"/>
                      <a:pt x="45" y="40"/>
                      <a:pt x="56" y="54"/>
                    </a:cubicBezTo>
                    <a:cubicBezTo>
                      <a:pt x="56" y="54"/>
                      <a:pt x="76" y="77"/>
                      <a:pt x="81" y="58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83" y="43"/>
                      <a:pt x="86" y="43"/>
                      <a:pt x="91" y="60"/>
                    </a:cubicBezTo>
                    <a:cubicBezTo>
                      <a:pt x="91" y="60"/>
                      <a:pt x="100" y="82"/>
                      <a:pt x="85" y="83"/>
                    </a:cubicBezTo>
                    <a:cubicBezTo>
                      <a:pt x="85" y="83"/>
                      <a:pt x="80" y="81"/>
                      <a:pt x="75" y="84"/>
                    </a:cubicBezTo>
                    <a:cubicBezTo>
                      <a:pt x="75" y="84"/>
                      <a:pt x="46" y="79"/>
                      <a:pt x="42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8"/>
                      <a:pt x="42" y="28"/>
                      <a:pt x="33" y="29"/>
                    </a:cubicBezTo>
                    <a:cubicBezTo>
                      <a:pt x="33" y="29"/>
                      <a:pt x="28" y="31"/>
                      <a:pt x="28" y="38"/>
                    </a:cubicBezTo>
                    <a:cubicBezTo>
                      <a:pt x="28" y="38"/>
                      <a:pt x="21" y="75"/>
                      <a:pt x="6" y="78"/>
                    </a:cubicBezTo>
                    <a:cubicBezTo>
                      <a:pt x="6" y="78"/>
                      <a:pt x="0" y="76"/>
                      <a:pt x="3" y="71"/>
                    </a:cubicBezTo>
                    <a:cubicBezTo>
                      <a:pt x="3" y="71"/>
                      <a:pt x="7" y="66"/>
                      <a:pt x="7" y="59"/>
                    </a:cubicBezTo>
                    <a:cubicBezTo>
                      <a:pt x="7" y="59"/>
                      <a:pt x="7" y="55"/>
                      <a:pt x="10" y="51"/>
                    </a:cubicBezTo>
                    <a:cubicBezTo>
                      <a:pt x="10" y="51"/>
                      <a:pt x="23" y="29"/>
                      <a:pt x="2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0" name="ïsľîdé">
                <a:extLst>
                  <a:ext uri="{FF2B5EF4-FFF2-40B4-BE49-F238E27FC236}">
                    <a16:creationId xmlns:a16="http://schemas.microsoft.com/office/drawing/2014/main" id="{CFCFC062-20F6-47F1-93DC-FCD14DB482D8}"/>
                  </a:ext>
                </a:extLst>
              </p:cNvPr>
              <p:cNvSpPr/>
              <p:nvPr/>
            </p:nvSpPr>
            <p:spPr bwMode="auto">
              <a:xfrm>
                <a:off x="6310313" y="3105150"/>
                <a:ext cx="471488" cy="511175"/>
              </a:xfrm>
              <a:custGeom>
                <a:avLst/>
                <a:gdLst>
                  <a:gd name="T0" fmla="*/ 38 w 143"/>
                  <a:gd name="T1" fmla="*/ 18 h 154"/>
                  <a:gd name="T2" fmla="*/ 51 w 143"/>
                  <a:gd name="T3" fmla="*/ 9 h 154"/>
                  <a:gd name="T4" fmla="*/ 78 w 143"/>
                  <a:gd name="T5" fmla="*/ 11 h 154"/>
                  <a:gd name="T6" fmla="*/ 83 w 143"/>
                  <a:gd name="T7" fmla="*/ 26 h 154"/>
                  <a:gd name="T8" fmla="*/ 82 w 143"/>
                  <a:gd name="T9" fmla="*/ 33 h 154"/>
                  <a:gd name="T10" fmla="*/ 115 w 143"/>
                  <a:gd name="T11" fmla="*/ 23 h 154"/>
                  <a:gd name="T12" fmla="*/ 124 w 143"/>
                  <a:gd name="T13" fmla="*/ 25 h 154"/>
                  <a:gd name="T14" fmla="*/ 132 w 143"/>
                  <a:gd name="T15" fmla="*/ 44 h 154"/>
                  <a:gd name="T16" fmla="*/ 122 w 143"/>
                  <a:gd name="T17" fmla="*/ 46 h 154"/>
                  <a:gd name="T18" fmla="*/ 98 w 143"/>
                  <a:gd name="T19" fmla="*/ 51 h 154"/>
                  <a:gd name="T20" fmla="*/ 97 w 143"/>
                  <a:gd name="T21" fmla="*/ 57 h 154"/>
                  <a:gd name="T22" fmla="*/ 94 w 143"/>
                  <a:gd name="T23" fmla="*/ 66 h 154"/>
                  <a:gd name="T24" fmla="*/ 76 w 143"/>
                  <a:gd name="T25" fmla="*/ 78 h 154"/>
                  <a:gd name="T26" fmla="*/ 71 w 143"/>
                  <a:gd name="T27" fmla="*/ 84 h 154"/>
                  <a:gd name="T28" fmla="*/ 71 w 143"/>
                  <a:gd name="T29" fmla="*/ 89 h 154"/>
                  <a:gd name="T30" fmla="*/ 86 w 143"/>
                  <a:gd name="T31" fmla="*/ 83 h 154"/>
                  <a:gd name="T32" fmla="*/ 92 w 143"/>
                  <a:gd name="T33" fmla="*/ 92 h 154"/>
                  <a:gd name="T34" fmla="*/ 79 w 143"/>
                  <a:gd name="T35" fmla="*/ 103 h 154"/>
                  <a:gd name="T36" fmla="*/ 77 w 143"/>
                  <a:gd name="T37" fmla="*/ 110 h 154"/>
                  <a:gd name="T38" fmla="*/ 80 w 143"/>
                  <a:gd name="T39" fmla="*/ 117 h 154"/>
                  <a:gd name="T40" fmla="*/ 105 w 143"/>
                  <a:gd name="T41" fmla="*/ 110 h 154"/>
                  <a:gd name="T42" fmla="*/ 113 w 143"/>
                  <a:gd name="T43" fmla="*/ 112 h 154"/>
                  <a:gd name="T44" fmla="*/ 119 w 143"/>
                  <a:gd name="T45" fmla="*/ 125 h 154"/>
                  <a:gd name="T46" fmla="*/ 105 w 143"/>
                  <a:gd name="T47" fmla="*/ 130 h 154"/>
                  <a:gd name="T48" fmla="*/ 41 w 143"/>
                  <a:gd name="T49" fmla="*/ 148 h 154"/>
                  <a:gd name="T50" fmla="*/ 28 w 143"/>
                  <a:gd name="T51" fmla="*/ 145 h 154"/>
                  <a:gd name="T52" fmla="*/ 36 w 143"/>
                  <a:gd name="T53" fmla="*/ 131 h 154"/>
                  <a:gd name="T54" fmla="*/ 61 w 143"/>
                  <a:gd name="T55" fmla="*/ 118 h 154"/>
                  <a:gd name="T56" fmla="*/ 56 w 143"/>
                  <a:gd name="T57" fmla="*/ 113 h 154"/>
                  <a:gd name="T58" fmla="*/ 48 w 143"/>
                  <a:gd name="T59" fmla="*/ 98 h 154"/>
                  <a:gd name="T60" fmla="*/ 75 w 143"/>
                  <a:gd name="T61" fmla="*/ 67 h 154"/>
                  <a:gd name="T62" fmla="*/ 83 w 143"/>
                  <a:gd name="T63" fmla="*/ 50 h 154"/>
                  <a:gd name="T64" fmla="*/ 100 w 143"/>
                  <a:gd name="T65" fmla="*/ 42 h 154"/>
                  <a:gd name="T66" fmla="*/ 93 w 143"/>
                  <a:gd name="T67" fmla="*/ 38 h 154"/>
                  <a:gd name="T68" fmla="*/ 58 w 143"/>
                  <a:gd name="T69" fmla="*/ 54 h 154"/>
                  <a:gd name="T70" fmla="*/ 40 w 143"/>
                  <a:gd name="T71" fmla="*/ 62 h 154"/>
                  <a:gd name="T72" fmla="*/ 30 w 143"/>
                  <a:gd name="T73" fmla="*/ 70 h 154"/>
                  <a:gd name="T74" fmla="*/ 11 w 143"/>
                  <a:gd name="T75" fmla="*/ 77 h 154"/>
                  <a:gd name="T76" fmla="*/ 8 w 143"/>
                  <a:gd name="T77" fmla="*/ 55 h 154"/>
                  <a:gd name="T78" fmla="*/ 27 w 143"/>
                  <a:gd name="T79" fmla="*/ 36 h 154"/>
                  <a:gd name="T80" fmla="*/ 32 w 143"/>
                  <a:gd name="T81" fmla="*/ 42 h 154"/>
                  <a:gd name="T82" fmla="*/ 35 w 143"/>
                  <a:gd name="T83" fmla="*/ 49 h 154"/>
                  <a:gd name="T84" fmla="*/ 60 w 143"/>
                  <a:gd name="T85" fmla="*/ 39 h 154"/>
                  <a:gd name="T86" fmla="*/ 53 w 143"/>
                  <a:gd name="T87" fmla="*/ 31 h 154"/>
                  <a:gd name="T88" fmla="*/ 53 w 143"/>
                  <a:gd name="T89" fmla="*/ 31 h 154"/>
                  <a:gd name="T90" fmla="*/ 38 w 143"/>
                  <a:gd name="T91" fmla="*/ 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3" h="154">
                    <a:moveTo>
                      <a:pt x="38" y="18"/>
                    </a:moveTo>
                    <a:cubicBezTo>
                      <a:pt x="38" y="18"/>
                      <a:pt x="42" y="10"/>
                      <a:pt x="51" y="9"/>
                    </a:cubicBezTo>
                    <a:cubicBezTo>
                      <a:pt x="51" y="9"/>
                      <a:pt x="68" y="0"/>
                      <a:pt x="78" y="11"/>
                    </a:cubicBezTo>
                    <a:cubicBezTo>
                      <a:pt x="78" y="11"/>
                      <a:pt x="87" y="19"/>
                      <a:pt x="83" y="26"/>
                    </a:cubicBezTo>
                    <a:cubicBezTo>
                      <a:pt x="83" y="26"/>
                      <a:pt x="77" y="29"/>
                      <a:pt x="82" y="33"/>
                    </a:cubicBezTo>
                    <a:cubicBezTo>
                      <a:pt x="115" y="23"/>
                      <a:pt x="115" y="23"/>
                      <a:pt x="115" y="23"/>
                    </a:cubicBezTo>
                    <a:cubicBezTo>
                      <a:pt x="115" y="23"/>
                      <a:pt x="119" y="21"/>
                      <a:pt x="124" y="25"/>
                    </a:cubicBezTo>
                    <a:cubicBezTo>
                      <a:pt x="124" y="25"/>
                      <a:pt x="143" y="36"/>
                      <a:pt x="132" y="44"/>
                    </a:cubicBezTo>
                    <a:cubicBezTo>
                      <a:pt x="132" y="44"/>
                      <a:pt x="126" y="47"/>
                      <a:pt x="122" y="46"/>
                    </a:cubicBezTo>
                    <a:cubicBezTo>
                      <a:pt x="98" y="51"/>
                      <a:pt x="98" y="51"/>
                      <a:pt x="98" y="51"/>
                    </a:cubicBezTo>
                    <a:cubicBezTo>
                      <a:pt x="98" y="51"/>
                      <a:pt x="94" y="53"/>
                      <a:pt x="97" y="57"/>
                    </a:cubicBezTo>
                    <a:cubicBezTo>
                      <a:pt x="97" y="57"/>
                      <a:pt x="99" y="63"/>
                      <a:pt x="94" y="66"/>
                    </a:cubicBezTo>
                    <a:cubicBezTo>
                      <a:pt x="94" y="66"/>
                      <a:pt x="76" y="75"/>
                      <a:pt x="76" y="78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65" y="87"/>
                      <a:pt x="71" y="89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94" y="81"/>
                      <a:pt x="92" y="92"/>
                    </a:cubicBezTo>
                    <a:cubicBezTo>
                      <a:pt x="92" y="92"/>
                      <a:pt x="86" y="101"/>
                      <a:pt x="79" y="103"/>
                    </a:cubicBezTo>
                    <a:cubicBezTo>
                      <a:pt x="79" y="103"/>
                      <a:pt x="79" y="107"/>
                      <a:pt x="77" y="110"/>
                    </a:cubicBezTo>
                    <a:cubicBezTo>
                      <a:pt x="77" y="110"/>
                      <a:pt x="77" y="116"/>
                      <a:pt x="80" y="117"/>
                    </a:cubicBezTo>
                    <a:cubicBezTo>
                      <a:pt x="105" y="110"/>
                      <a:pt x="105" y="110"/>
                      <a:pt x="105" y="110"/>
                    </a:cubicBezTo>
                    <a:cubicBezTo>
                      <a:pt x="105" y="110"/>
                      <a:pt x="110" y="109"/>
                      <a:pt x="113" y="112"/>
                    </a:cubicBezTo>
                    <a:cubicBezTo>
                      <a:pt x="113" y="112"/>
                      <a:pt x="121" y="117"/>
                      <a:pt x="119" y="125"/>
                    </a:cubicBezTo>
                    <a:cubicBezTo>
                      <a:pt x="119" y="125"/>
                      <a:pt x="114" y="132"/>
                      <a:pt x="105" y="130"/>
                    </a:cubicBezTo>
                    <a:cubicBezTo>
                      <a:pt x="105" y="130"/>
                      <a:pt x="64" y="132"/>
                      <a:pt x="41" y="148"/>
                    </a:cubicBezTo>
                    <a:cubicBezTo>
                      <a:pt x="41" y="148"/>
                      <a:pt x="33" y="154"/>
                      <a:pt x="28" y="145"/>
                    </a:cubicBezTo>
                    <a:cubicBezTo>
                      <a:pt x="28" y="145"/>
                      <a:pt x="26" y="133"/>
                      <a:pt x="36" y="131"/>
                    </a:cubicBezTo>
                    <a:cubicBezTo>
                      <a:pt x="36" y="131"/>
                      <a:pt x="69" y="129"/>
                      <a:pt x="61" y="118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44" y="105"/>
                      <a:pt x="48" y="98"/>
                    </a:cubicBezTo>
                    <a:cubicBezTo>
                      <a:pt x="48" y="98"/>
                      <a:pt x="73" y="86"/>
                      <a:pt x="75" y="67"/>
                    </a:cubicBezTo>
                    <a:cubicBezTo>
                      <a:pt x="75" y="67"/>
                      <a:pt x="73" y="52"/>
                      <a:pt x="83" y="50"/>
                    </a:cubicBezTo>
                    <a:cubicBezTo>
                      <a:pt x="83" y="50"/>
                      <a:pt x="95" y="52"/>
                      <a:pt x="100" y="42"/>
                    </a:cubicBezTo>
                    <a:cubicBezTo>
                      <a:pt x="100" y="42"/>
                      <a:pt x="104" y="31"/>
                      <a:pt x="93" y="38"/>
                    </a:cubicBezTo>
                    <a:cubicBezTo>
                      <a:pt x="93" y="38"/>
                      <a:pt x="66" y="46"/>
                      <a:pt x="58" y="54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62"/>
                      <a:pt x="35" y="62"/>
                      <a:pt x="30" y="70"/>
                    </a:cubicBezTo>
                    <a:cubicBezTo>
                      <a:pt x="30" y="70"/>
                      <a:pt x="21" y="86"/>
                      <a:pt x="11" y="77"/>
                    </a:cubicBezTo>
                    <a:cubicBezTo>
                      <a:pt x="11" y="77"/>
                      <a:pt x="0" y="69"/>
                      <a:pt x="8" y="55"/>
                    </a:cubicBezTo>
                    <a:cubicBezTo>
                      <a:pt x="8" y="55"/>
                      <a:pt x="15" y="42"/>
                      <a:pt x="27" y="36"/>
                    </a:cubicBezTo>
                    <a:cubicBezTo>
                      <a:pt x="27" y="36"/>
                      <a:pt x="33" y="38"/>
                      <a:pt x="32" y="42"/>
                    </a:cubicBezTo>
                    <a:cubicBezTo>
                      <a:pt x="32" y="42"/>
                      <a:pt x="29" y="50"/>
                      <a:pt x="35" y="49"/>
                    </a:cubicBezTo>
                    <a:cubicBezTo>
                      <a:pt x="35" y="49"/>
                      <a:pt x="52" y="51"/>
                      <a:pt x="60" y="39"/>
                    </a:cubicBezTo>
                    <a:cubicBezTo>
                      <a:pt x="60" y="39"/>
                      <a:pt x="58" y="33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8" y="28"/>
                      <a:pt x="41" y="18"/>
                      <a:pt x="3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1" name="íṩlíďê">
                <a:extLst>
                  <a:ext uri="{FF2B5EF4-FFF2-40B4-BE49-F238E27FC236}">
                    <a16:creationId xmlns:a16="http://schemas.microsoft.com/office/drawing/2014/main" id="{6738192F-B338-4400-813A-77AE30BF28DD}"/>
                  </a:ext>
                </a:extLst>
              </p:cNvPr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2" name="işḷïďè">
                <a:extLst>
                  <a:ext uri="{FF2B5EF4-FFF2-40B4-BE49-F238E27FC236}">
                    <a16:creationId xmlns:a16="http://schemas.microsoft.com/office/drawing/2014/main" id="{00DB3A7B-E9BE-4B3C-893F-BCCE93451006}"/>
                  </a:ext>
                </a:extLst>
              </p:cNvPr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3" name="îṡlíḑê">
                <a:extLst>
                  <a:ext uri="{FF2B5EF4-FFF2-40B4-BE49-F238E27FC236}">
                    <a16:creationId xmlns:a16="http://schemas.microsoft.com/office/drawing/2014/main" id="{BEB562E3-FDD9-4377-B5D2-FF9C4B9420EF}"/>
                  </a:ext>
                </a:extLst>
              </p:cNvPr>
              <p:cNvSpPr/>
              <p:nvPr/>
            </p:nvSpPr>
            <p:spPr bwMode="auto">
              <a:xfrm>
                <a:off x="6904038" y="3122613"/>
                <a:ext cx="138113" cy="125413"/>
              </a:xfrm>
              <a:custGeom>
                <a:avLst/>
                <a:gdLst>
                  <a:gd name="T0" fmla="*/ 22 w 42"/>
                  <a:gd name="T1" fmla="*/ 3 h 38"/>
                  <a:gd name="T2" fmla="*/ 9 w 42"/>
                  <a:gd name="T3" fmla="*/ 16 h 38"/>
                  <a:gd name="T4" fmla="*/ 4 w 42"/>
                  <a:gd name="T5" fmla="*/ 27 h 38"/>
                  <a:gd name="T6" fmla="*/ 4 w 42"/>
                  <a:gd name="T7" fmla="*/ 38 h 38"/>
                  <a:gd name="T8" fmla="*/ 16 w 42"/>
                  <a:gd name="T9" fmla="*/ 24 h 38"/>
                  <a:gd name="T10" fmla="*/ 28 w 42"/>
                  <a:gd name="T11" fmla="*/ 23 h 38"/>
                  <a:gd name="T12" fmla="*/ 41 w 42"/>
                  <a:gd name="T13" fmla="*/ 10 h 38"/>
                  <a:gd name="T14" fmla="*/ 22 w 42"/>
                  <a:gd name="T15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8">
                    <a:moveTo>
                      <a:pt x="22" y="3"/>
                    </a:moveTo>
                    <a:cubicBezTo>
                      <a:pt x="22" y="3"/>
                      <a:pt x="13" y="2"/>
                      <a:pt x="9" y="16"/>
                    </a:cubicBezTo>
                    <a:cubicBezTo>
                      <a:pt x="9" y="16"/>
                      <a:pt x="11" y="24"/>
                      <a:pt x="4" y="27"/>
                    </a:cubicBezTo>
                    <a:cubicBezTo>
                      <a:pt x="4" y="27"/>
                      <a:pt x="0" y="32"/>
                      <a:pt x="4" y="38"/>
                    </a:cubicBezTo>
                    <a:cubicBezTo>
                      <a:pt x="4" y="38"/>
                      <a:pt x="8" y="33"/>
                      <a:pt x="16" y="24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3"/>
                      <a:pt x="42" y="26"/>
                      <a:pt x="41" y="10"/>
                    </a:cubicBezTo>
                    <a:cubicBezTo>
                      <a:pt x="41" y="10"/>
                      <a:pt x="38" y="0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4" name="iṡľïḍê">
                <a:extLst>
                  <a:ext uri="{FF2B5EF4-FFF2-40B4-BE49-F238E27FC236}">
                    <a16:creationId xmlns:a16="http://schemas.microsoft.com/office/drawing/2014/main" id="{5414527F-2504-4107-896F-CA3E1FB06637}"/>
                  </a:ext>
                </a:extLst>
              </p:cNvPr>
              <p:cNvSpPr/>
              <p:nvPr/>
            </p:nvSpPr>
            <p:spPr bwMode="auto">
              <a:xfrm>
                <a:off x="6815138" y="3228975"/>
                <a:ext cx="227013" cy="377825"/>
              </a:xfrm>
              <a:custGeom>
                <a:avLst/>
                <a:gdLst>
                  <a:gd name="T0" fmla="*/ 35 w 69"/>
                  <a:gd name="T1" fmla="*/ 11 h 114"/>
                  <a:gd name="T2" fmla="*/ 30 w 69"/>
                  <a:gd name="T3" fmla="*/ 23 h 114"/>
                  <a:gd name="T4" fmla="*/ 30 w 69"/>
                  <a:gd name="T5" fmla="*/ 48 h 114"/>
                  <a:gd name="T6" fmla="*/ 19 w 69"/>
                  <a:gd name="T7" fmla="*/ 56 h 114"/>
                  <a:gd name="T8" fmla="*/ 11 w 69"/>
                  <a:gd name="T9" fmla="*/ 54 h 114"/>
                  <a:gd name="T10" fmla="*/ 4 w 69"/>
                  <a:gd name="T11" fmla="*/ 64 h 114"/>
                  <a:gd name="T12" fmla="*/ 10 w 69"/>
                  <a:gd name="T13" fmla="*/ 76 h 114"/>
                  <a:gd name="T14" fmla="*/ 22 w 69"/>
                  <a:gd name="T15" fmla="*/ 76 h 114"/>
                  <a:gd name="T16" fmla="*/ 18 w 69"/>
                  <a:gd name="T17" fmla="*/ 84 h 114"/>
                  <a:gd name="T18" fmla="*/ 17 w 69"/>
                  <a:gd name="T19" fmla="*/ 100 h 114"/>
                  <a:gd name="T20" fmla="*/ 25 w 69"/>
                  <a:gd name="T21" fmla="*/ 87 h 114"/>
                  <a:gd name="T22" fmla="*/ 36 w 69"/>
                  <a:gd name="T23" fmla="*/ 69 h 114"/>
                  <a:gd name="T24" fmla="*/ 54 w 69"/>
                  <a:gd name="T25" fmla="*/ 68 h 114"/>
                  <a:gd name="T26" fmla="*/ 52 w 69"/>
                  <a:gd name="T27" fmla="*/ 84 h 114"/>
                  <a:gd name="T28" fmla="*/ 49 w 69"/>
                  <a:gd name="T29" fmla="*/ 77 h 114"/>
                  <a:gd name="T30" fmla="*/ 43 w 69"/>
                  <a:gd name="T31" fmla="*/ 82 h 114"/>
                  <a:gd name="T32" fmla="*/ 62 w 69"/>
                  <a:gd name="T33" fmla="*/ 104 h 114"/>
                  <a:gd name="T34" fmla="*/ 61 w 69"/>
                  <a:gd name="T35" fmla="*/ 58 h 114"/>
                  <a:gd name="T36" fmla="*/ 64 w 69"/>
                  <a:gd name="T37" fmla="*/ 51 h 114"/>
                  <a:gd name="T38" fmla="*/ 63 w 69"/>
                  <a:gd name="T39" fmla="*/ 43 h 114"/>
                  <a:gd name="T40" fmla="*/ 60 w 69"/>
                  <a:gd name="T41" fmla="*/ 36 h 114"/>
                  <a:gd name="T42" fmla="*/ 63 w 69"/>
                  <a:gd name="T43" fmla="*/ 23 h 114"/>
                  <a:gd name="T44" fmla="*/ 67 w 69"/>
                  <a:gd name="T45" fmla="*/ 16 h 114"/>
                  <a:gd name="T46" fmla="*/ 65 w 69"/>
                  <a:gd name="T47" fmla="*/ 9 h 114"/>
                  <a:gd name="T48" fmla="*/ 51 w 69"/>
                  <a:gd name="T49" fmla="*/ 6 h 114"/>
                  <a:gd name="T50" fmla="*/ 43 w 69"/>
                  <a:gd name="T51" fmla="*/ 16 h 114"/>
                  <a:gd name="T52" fmla="*/ 53 w 69"/>
                  <a:gd name="T53" fmla="*/ 16 h 114"/>
                  <a:gd name="T54" fmla="*/ 56 w 69"/>
                  <a:gd name="T55" fmla="*/ 20 h 114"/>
                  <a:gd name="T56" fmla="*/ 52 w 69"/>
                  <a:gd name="T57" fmla="*/ 30 h 114"/>
                  <a:gd name="T58" fmla="*/ 43 w 69"/>
                  <a:gd name="T59" fmla="*/ 29 h 114"/>
                  <a:gd name="T60" fmla="*/ 38 w 69"/>
                  <a:gd name="T61" fmla="*/ 27 h 114"/>
                  <a:gd name="T62" fmla="*/ 35 w 69"/>
                  <a:gd name="T63" fmla="*/ 11 h 114"/>
                  <a:gd name="T64" fmla="*/ 38 w 69"/>
                  <a:gd name="T65" fmla="*/ 36 h 114"/>
                  <a:gd name="T66" fmla="*/ 44 w 69"/>
                  <a:gd name="T67" fmla="*/ 45 h 114"/>
                  <a:gd name="T68" fmla="*/ 38 w 69"/>
                  <a:gd name="T69" fmla="*/ 51 h 114"/>
                  <a:gd name="T70" fmla="*/ 38 w 69"/>
                  <a:gd name="T71" fmla="*/ 3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" h="114">
                    <a:moveTo>
                      <a:pt x="35" y="11"/>
                    </a:moveTo>
                    <a:cubicBezTo>
                      <a:pt x="35" y="11"/>
                      <a:pt x="27" y="13"/>
                      <a:pt x="30" y="23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28" y="59"/>
                      <a:pt x="19" y="56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7" y="51"/>
                      <a:pt x="4" y="64"/>
                    </a:cubicBezTo>
                    <a:cubicBezTo>
                      <a:pt x="4" y="64"/>
                      <a:pt x="0" y="78"/>
                      <a:pt x="10" y="76"/>
                    </a:cubicBezTo>
                    <a:cubicBezTo>
                      <a:pt x="10" y="76"/>
                      <a:pt x="17" y="72"/>
                      <a:pt x="22" y="76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84"/>
                      <a:pt x="12" y="90"/>
                      <a:pt x="17" y="100"/>
                    </a:cubicBezTo>
                    <a:cubicBezTo>
                      <a:pt x="17" y="100"/>
                      <a:pt x="22" y="100"/>
                      <a:pt x="25" y="87"/>
                    </a:cubicBezTo>
                    <a:cubicBezTo>
                      <a:pt x="25" y="87"/>
                      <a:pt x="29" y="68"/>
                      <a:pt x="36" y="69"/>
                    </a:cubicBezTo>
                    <a:cubicBezTo>
                      <a:pt x="36" y="69"/>
                      <a:pt x="52" y="55"/>
                      <a:pt x="54" y="68"/>
                    </a:cubicBezTo>
                    <a:cubicBezTo>
                      <a:pt x="54" y="68"/>
                      <a:pt x="58" y="82"/>
                      <a:pt x="52" y="84"/>
                    </a:cubicBezTo>
                    <a:cubicBezTo>
                      <a:pt x="52" y="84"/>
                      <a:pt x="50" y="83"/>
                      <a:pt x="49" y="77"/>
                    </a:cubicBezTo>
                    <a:cubicBezTo>
                      <a:pt x="49" y="77"/>
                      <a:pt x="44" y="71"/>
                      <a:pt x="43" y="82"/>
                    </a:cubicBezTo>
                    <a:cubicBezTo>
                      <a:pt x="43" y="82"/>
                      <a:pt x="54" y="114"/>
                      <a:pt x="62" y="104"/>
                    </a:cubicBezTo>
                    <a:cubicBezTo>
                      <a:pt x="62" y="104"/>
                      <a:pt x="67" y="73"/>
                      <a:pt x="61" y="58"/>
                    </a:cubicBezTo>
                    <a:cubicBezTo>
                      <a:pt x="61" y="58"/>
                      <a:pt x="60" y="54"/>
                      <a:pt x="64" y="51"/>
                    </a:cubicBezTo>
                    <a:cubicBezTo>
                      <a:pt x="64" y="51"/>
                      <a:pt x="68" y="43"/>
                      <a:pt x="63" y="43"/>
                    </a:cubicBezTo>
                    <a:cubicBezTo>
                      <a:pt x="63" y="43"/>
                      <a:pt x="55" y="44"/>
                      <a:pt x="60" y="36"/>
                    </a:cubicBezTo>
                    <a:cubicBezTo>
                      <a:pt x="60" y="36"/>
                      <a:pt x="65" y="28"/>
                      <a:pt x="63" y="23"/>
                    </a:cubicBezTo>
                    <a:cubicBezTo>
                      <a:pt x="63" y="23"/>
                      <a:pt x="63" y="18"/>
                      <a:pt x="67" y="16"/>
                    </a:cubicBezTo>
                    <a:cubicBezTo>
                      <a:pt x="67" y="16"/>
                      <a:pt x="69" y="14"/>
                      <a:pt x="65" y="9"/>
                    </a:cubicBezTo>
                    <a:cubicBezTo>
                      <a:pt x="65" y="9"/>
                      <a:pt x="59" y="0"/>
                      <a:pt x="51" y="6"/>
                    </a:cubicBezTo>
                    <a:cubicBezTo>
                      <a:pt x="51" y="6"/>
                      <a:pt x="42" y="11"/>
                      <a:pt x="4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6" y="16"/>
                      <a:pt x="56" y="20"/>
                    </a:cubicBezTo>
                    <a:cubicBezTo>
                      <a:pt x="56" y="20"/>
                      <a:pt x="59" y="31"/>
                      <a:pt x="52" y="30"/>
                    </a:cubicBezTo>
                    <a:cubicBezTo>
                      <a:pt x="52" y="30"/>
                      <a:pt x="48" y="26"/>
                      <a:pt x="43" y="29"/>
                    </a:cubicBezTo>
                    <a:cubicBezTo>
                      <a:pt x="43" y="29"/>
                      <a:pt x="38" y="32"/>
                      <a:pt x="38" y="27"/>
                    </a:cubicBezTo>
                    <a:cubicBezTo>
                      <a:pt x="38" y="27"/>
                      <a:pt x="42" y="15"/>
                      <a:pt x="35" y="11"/>
                    </a:cubicBezTo>
                    <a:close/>
                    <a:moveTo>
                      <a:pt x="38" y="36"/>
                    </a:moveTo>
                    <a:cubicBezTo>
                      <a:pt x="43" y="35"/>
                      <a:pt x="44" y="45"/>
                      <a:pt x="44" y="45"/>
                    </a:cubicBezTo>
                    <a:cubicBezTo>
                      <a:pt x="44" y="54"/>
                      <a:pt x="38" y="51"/>
                      <a:pt x="38" y="51"/>
                    </a:cubicBezTo>
                    <a:cubicBezTo>
                      <a:pt x="38" y="48"/>
                      <a:pt x="38" y="36"/>
                      <a:pt x="3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5" name="iṥľíḑe">
                <a:extLst>
                  <a:ext uri="{FF2B5EF4-FFF2-40B4-BE49-F238E27FC236}">
                    <a16:creationId xmlns:a16="http://schemas.microsoft.com/office/drawing/2014/main" id="{59462E57-5E13-4B5D-B44D-DAA35D13EB21}"/>
                  </a:ext>
                </a:extLst>
              </p:cNvPr>
              <p:cNvSpPr/>
              <p:nvPr/>
            </p:nvSpPr>
            <p:spPr bwMode="auto">
              <a:xfrm>
                <a:off x="7132638" y="3165475"/>
                <a:ext cx="114300" cy="88900"/>
              </a:xfrm>
              <a:custGeom>
                <a:avLst/>
                <a:gdLst>
                  <a:gd name="T0" fmla="*/ 27 w 35"/>
                  <a:gd name="T1" fmla="*/ 0 h 27"/>
                  <a:gd name="T2" fmla="*/ 33 w 35"/>
                  <a:gd name="T3" fmla="*/ 9 h 27"/>
                  <a:gd name="T4" fmla="*/ 25 w 35"/>
                  <a:gd name="T5" fmla="*/ 21 h 27"/>
                  <a:gd name="T6" fmla="*/ 1 w 35"/>
                  <a:gd name="T7" fmla="*/ 13 h 27"/>
                  <a:gd name="T8" fmla="*/ 9 w 35"/>
                  <a:gd name="T9" fmla="*/ 2 h 27"/>
                  <a:gd name="T10" fmla="*/ 27 w 3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7">
                    <a:moveTo>
                      <a:pt x="27" y="0"/>
                    </a:moveTo>
                    <a:cubicBezTo>
                      <a:pt x="27" y="0"/>
                      <a:pt x="35" y="1"/>
                      <a:pt x="33" y="9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7" y="27"/>
                      <a:pt x="1" y="13"/>
                    </a:cubicBezTo>
                    <a:cubicBezTo>
                      <a:pt x="1" y="13"/>
                      <a:pt x="0" y="4"/>
                      <a:pt x="9" y="2"/>
                    </a:cubicBezTo>
                    <a:cubicBezTo>
                      <a:pt x="9" y="2"/>
                      <a:pt x="23" y="4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6" name="íṥḷîḍé">
                <a:extLst>
                  <a:ext uri="{FF2B5EF4-FFF2-40B4-BE49-F238E27FC236}">
                    <a16:creationId xmlns:a16="http://schemas.microsoft.com/office/drawing/2014/main" id="{DE47170E-052F-4F24-8AEF-4CAB01C07BD0}"/>
                  </a:ext>
                </a:extLst>
              </p:cNvPr>
              <p:cNvSpPr/>
              <p:nvPr/>
            </p:nvSpPr>
            <p:spPr bwMode="auto">
              <a:xfrm>
                <a:off x="7059613" y="3217863"/>
                <a:ext cx="244475" cy="123825"/>
              </a:xfrm>
              <a:custGeom>
                <a:avLst/>
                <a:gdLst>
                  <a:gd name="T0" fmla="*/ 2 w 74"/>
                  <a:gd name="T1" fmla="*/ 25 h 37"/>
                  <a:gd name="T2" fmla="*/ 43 w 74"/>
                  <a:gd name="T3" fmla="*/ 14 h 37"/>
                  <a:gd name="T4" fmla="*/ 63 w 74"/>
                  <a:gd name="T5" fmla="*/ 2 h 37"/>
                  <a:gd name="T6" fmla="*/ 70 w 74"/>
                  <a:gd name="T7" fmla="*/ 4 h 37"/>
                  <a:gd name="T8" fmla="*/ 70 w 74"/>
                  <a:gd name="T9" fmla="*/ 12 h 37"/>
                  <a:gd name="T10" fmla="*/ 18 w 74"/>
                  <a:gd name="T11" fmla="*/ 31 h 37"/>
                  <a:gd name="T12" fmla="*/ 13 w 74"/>
                  <a:gd name="T13" fmla="*/ 34 h 37"/>
                  <a:gd name="T14" fmla="*/ 8 w 74"/>
                  <a:gd name="T15" fmla="*/ 34 h 37"/>
                  <a:gd name="T16" fmla="*/ 1 w 74"/>
                  <a:gd name="T17" fmla="*/ 30 h 37"/>
                  <a:gd name="T18" fmla="*/ 2 w 74"/>
                  <a:gd name="T19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37">
                    <a:moveTo>
                      <a:pt x="2" y="25"/>
                    </a:move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4"/>
                      <a:pt x="61" y="5"/>
                      <a:pt x="63" y="2"/>
                    </a:cubicBezTo>
                    <a:cubicBezTo>
                      <a:pt x="63" y="2"/>
                      <a:pt x="66" y="0"/>
                      <a:pt x="70" y="4"/>
                    </a:cubicBezTo>
                    <a:cubicBezTo>
                      <a:pt x="70" y="4"/>
                      <a:pt x="74" y="9"/>
                      <a:pt x="70" y="12"/>
                    </a:cubicBezTo>
                    <a:cubicBezTo>
                      <a:pt x="70" y="12"/>
                      <a:pt x="19" y="31"/>
                      <a:pt x="18" y="31"/>
                    </a:cubicBezTo>
                    <a:cubicBezTo>
                      <a:pt x="18" y="31"/>
                      <a:pt x="15" y="30"/>
                      <a:pt x="13" y="34"/>
                    </a:cubicBezTo>
                    <a:cubicBezTo>
                      <a:pt x="13" y="34"/>
                      <a:pt x="12" y="37"/>
                      <a:pt x="8" y="34"/>
                    </a:cubicBezTo>
                    <a:cubicBezTo>
                      <a:pt x="8" y="34"/>
                      <a:pt x="2" y="36"/>
                      <a:pt x="1" y="30"/>
                    </a:cubicBezTo>
                    <a:cubicBezTo>
                      <a:pt x="1" y="30"/>
                      <a:pt x="0" y="26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7" name="íṩľiḓé">
                <a:extLst>
                  <a:ext uri="{FF2B5EF4-FFF2-40B4-BE49-F238E27FC236}">
                    <a16:creationId xmlns:a16="http://schemas.microsoft.com/office/drawing/2014/main" id="{8D9EAC3C-251D-4E50-A4FA-E9816DBF9E9E}"/>
                  </a:ext>
                </a:extLst>
              </p:cNvPr>
              <p:cNvSpPr/>
              <p:nvPr/>
            </p:nvSpPr>
            <p:spPr bwMode="auto">
              <a:xfrm>
                <a:off x="7045326" y="3308350"/>
                <a:ext cx="293688" cy="261938"/>
              </a:xfrm>
              <a:custGeom>
                <a:avLst/>
                <a:gdLst>
                  <a:gd name="T0" fmla="*/ 29 w 89"/>
                  <a:gd name="T1" fmla="*/ 13 h 79"/>
                  <a:gd name="T2" fmla="*/ 43 w 89"/>
                  <a:gd name="T3" fmla="*/ 9 h 79"/>
                  <a:gd name="T4" fmla="*/ 58 w 89"/>
                  <a:gd name="T5" fmla="*/ 7 h 79"/>
                  <a:gd name="T6" fmla="*/ 56 w 89"/>
                  <a:gd name="T7" fmla="*/ 13 h 79"/>
                  <a:gd name="T8" fmla="*/ 56 w 89"/>
                  <a:gd name="T9" fmla="*/ 14 h 79"/>
                  <a:gd name="T10" fmla="*/ 51 w 89"/>
                  <a:gd name="T11" fmla="*/ 28 h 79"/>
                  <a:gd name="T12" fmla="*/ 60 w 89"/>
                  <a:gd name="T13" fmla="*/ 55 h 79"/>
                  <a:gd name="T14" fmla="*/ 77 w 89"/>
                  <a:gd name="T15" fmla="*/ 50 h 79"/>
                  <a:gd name="T16" fmla="*/ 80 w 89"/>
                  <a:gd name="T17" fmla="*/ 43 h 79"/>
                  <a:gd name="T18" fmla="*/ 85 w 89"/>
                  <a:gd name="T19" fmla="*/ 45 h 79"/>
                  <a:gd name="T20" fmla="*/ 89 w 89"/>
                  <a:gd name="T21" fmla="*/ 63 h 79"/>
                  <a:gd name="T22" fmla="*/ 68 w 89"/>
                  <a:gd name="T23" fmla="*/ 72 h 79"/>
                  <a:gd name="T24" fmla="*/ 43 w 89"/>
                  <a:gd name="T25" fmla="*/ 46 h 79"/>
                  <a:gd name="T26" fmla="*/ 42 w 89"/>
                  <a:gd name="T27" fmla="*/ 28 h 79"/>
                  <a:gd name="T28" fmla="*/ 38 w 89"/>
                  <a:gd name="T29" fmla="*/ 22 h 79"/>
                  <a:gd name="T30" fmla="*/ 32 w 89"/>
                  <a:gd name="T31" fmla="*/ 30 h 79"/>
                  <a:gd name="T32" fmla="*/ 10 w 89"/>
                  <a:gd name="T33" fmla="*/ 64 h 79"/>
                  <a:gd name="T34" fmla="*/ 1 w 89"/>
                  <a:gd name="T35" fmla="*/ 62 h 79"/>
                  <a:gd name="T36" fmla="*/ 8 w 89"/>
                  <a:gd name="T37" fmla="*/ 57 h 79"/>
                  <a:gd name="T38" fmla="*/ 21 w 89"/>
                  <a:gd name="T39" fmla="*/ 29 h 79"/>
                  <a:gd name="T40" fmla="*/ 17 w 89"/>
                  <a:gd name="T41" fmla="*/ 18 h 79"/>
                  <a:gd name="T42" fmla="*/ 29 w 89"/>
                  <a:gd name="T4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9" h="79">
                    <a:moveTo>
                      <a:pt x="29" y="13"/>
                    </a:moveTo>
                    <a:cubicBezTo>
                      <a:pt x="29" y="13"/>
                      <a:pt x="39" y="17"/>
                      <a:pt x="43" y="9"/>
                    </a:cubicBezTo>
                    <a:cubicBezTo>
                      <a:pt x="43" y="9"/>
                      <a:pt x="52" y="0"/>
                      <a:pt x="58" y="7"/>
                    </a:cubicBezTo>
                    <a:cubicBezTo>
                      <a:pt x="58" y="7"/>
                      <a:pt x="61" y="9"/>
                      <a:pt x="56" y="13"/>
                    </a:cubicBezTo>
                    <a:cubicBezTo>
                      <a:pt x="56" y="13"/>
                      <a:pt x="56" y="13"/>
                      <a:pt x="56" y="14"/>
                    </a:cubicBezTo>
                    <a:cubicBezTo>
                      <a:pt x="51" y="18"/>
                      <a:pt x="51" y="17"/>
                      <a:pt x="51" y="28"/>
                    </a:cubicBezTo>
                    <a:cubicBezTo>
                      <a:pt x="51" y="28"/>
                      <a:pt x="50" y="50"/>
                      <a:pt x="60" y="55"/>
                    </a:cubicBezTo>
                    <a:cubicBezTo>
                      <a:pt x="60" y="55"/>
                      <a:pt x="72" y="62"/>
                      <a:pt x="77" y="50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0" y="43"/>
                      <a:pt x="82" y="38"/>
                      <a:pt x="85" y="45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89" y="63"/>
                      <a:pt x="84" y="79"/>
                      <a:pt x="68" y="72"/>
                    </a:cubicBezTo>
                    <a:cubicBezTo>
                      <a:pt x="68" y="72"/>
                      <a:pt x="46" y="64"/>
                      <a:pt x="43" y="46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5" y="19"/>
                      <a:pt x="38" y="22"/>
                    </a:cubicBezTo>
                    <a:cubicBezTo>
                      <a:pt x="38" y="22"/>
                      <a:pt x="33" y="23"/>
                      <a:pt x="32" y="30"/>
                    </a:cubicBezTo>
                    <a:cubicBezTo>
                      <a:pt x="32" y="30"/>
                      <a:pt x="27" y="60"/>
                      <a:pt x="10" y="64"/>
                    </a:cubicBezTo>
                    <a:cubicBezTo>
                      <a:pt x="10" y="64"/>
                      <a:pt x="2" y="67"/>
                      <a:pt x="1" y="62"/>
                    </a:cubicBezTo>
                    <a:cubicBezTo>
                      <a:pt x="1" y="62"/>
                      <a:pt x="0" y="59"/>
                      <a:pt x="8" y="57"/>
                    </a:cubicBezTo>
                    <a:cubicBezTo>
                      <a:pt x="8" y="57"/>
                      <a:pt x="23" y="47"/>
                      <a:pt x="21" y="29"/>
                    </a:cubicBezTo>
                    <a:cubicBezTo>
                      <a:pt x="21" y="29"/>
                      <a:pt x="19" y="20"/>
                      <a:pt x="17" y="18"/>
                    </a:cubicBezTo>
                    <a:cubicBezTo>
                      <a:pt x="17" y="18"/>
                      <a:pt x="15" y="7"/>
                      <a:pt x="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8" name="ïŝļîdê">
                <a:extLst>
                  <a:ext uri="{FF2B5EF4-FFF2-40B4-BE49-F238E27FC236}">
                    <a16:creationId xmlns:a16="http://schemas.microsoft.com/office/drawing/2014/main" id="{BE241266-9CD4-451C-8172-BC2F4092BA70}"/>
                  </a:ext>
                </a:extLst>
              </p:cNvPr>
              <p:cNvSpPr/>
              <p:nvPr/>
            </p:nvSpPr>
            <p:spPr bwMode="auto">
              <a:xfrm>
                <a:off x="7421563" y="3122613"/>
                <a:ext cx="512763" cy="460375"/>
              </a:xfrm>
              <a:custGeom>
                <a:avLst/>
                <a:gdLst>
                  <a:gd name="T0" fmla="*/ 34 w 155"/>
                  <a:gd name="T1" fmla="*/ 20 h 139"/>
                  <a:gd name="T2" fmla="*/ 79 w 155"/>
                  <a:gd name="T3" fmla="*/ 6 h 139"/>
                  <a:gd name="T4" fmla="*/ 92 w 155"/>
                  <a:gd name="T5" fmla="*/ 11 h 139"/>
                  <a:gd name="T6" fmla="*/ 78 w 155"/>
                  <a:gd name="T7" fmla="*/ 30 h 139"/>
                  <a:gd name="T8" fmla="*/ 68 w 155"/>
                  <a:gd name="T9" fmla="*/ 37 h 139"/>
                  <a:gd name="T10" fmla="*/ 74 w 155"/>
                  <a:gd name="T11" fmla="*/ 45 h 139"/>
                  <a:gd name="T12" fmla="*/ 86 w 155"/>
                  <a:gd name="T13" fmla="*/ 44 h 139"/>
                  <a:gd name="T14" fmla="*/ 101 w 155"/>
                  <a:gd name="T15" fmla="*/ 49 h 139"/>
                  <a:gd name="T16" fmla="*/ 85 w 155"/>
                  <a:gd name="T17" fmla="*/ 59 h 139"/>
                  <a:gd name="T18" fmla="*/ 70 w 155"/>
                  <a:gd name="T19" fmla="*/ 70 h 139"/>
                  <a:gd name="T20" fmla="*/ 73 w 155"/>
                  <a:gd name="T21" fmla="*/ 75 h 139"/>
                  <a:gd name="T22" fmla="*/ 75 w 155"/>
                  <a:gd name="T23" fmla="*/ 77 h 139"/>
                  <a:gd name="T24" fmla="*/ 149 w 155"/>
                  <a:gd name="T25" fmla="*/ 116 h 139"/>
                  <a:gd name="T26" fmla="*/ 148 w 155"/>
                  <a:gd name="T27" fmla="*/ 120 h 139"/>
                  <a:gd name="T28" fmla="*/ 95 w 155"/>
                  <a:gd name="T29" fmla="*/ 119 h 139"/>
                  <a:gd name="T30" fmla="*/ 60 w 155"/>
                  <a:gd name="T31" fmla="*/ 90 h 139"/>
                  <a:gd name="T32" fmla="*/ 54 w 155"/>
                  <a:gd name="T33" fmla="*/ 92 h 139"/>
                  <a:gd name="T34" fmla="*/ 26 w 155"/>
                  <a:gd name="T35" fmla="*/ 116 h 139"/>
                  <a:gd name="T36" fmla="*/ 2 w 155"/>
                  <a:gd name="T37" fmla="*/ 114 h 139"/>
                  <a:gd name="T38" fmla="*/ 8 w 155"/>
                  <a:gd name="T39" fmla="*/ 108 h 139"/>
                  <a:gd name="T40" fmla="*/ 38 w 155"/>
                  <a:gd name="T41" fmla="*/ 85 h 139"/>
                  <a:gd name="T42" fmla="*/ 26 w 155"/>
                  <a:gd name="T43" fmla="*/ 75 h 139"/>
                  <a:gd name="T44" fmla="*/ 22 w 155"/>
                  <a:gd name="T45" fmla="*/ 66 h 139"/>
                  <a:gd name="T46" fmla="*/ 33 w 155"/>
                  <a:gd name="T47" fmla="*/ 58 h 139"/>
                  <a:gd name="T48" fmla="*/ 49 w 155"/>
                  <a:gd name="T49" fmla="*/ 50 h 139"/>
                  <a:gd name="T50" fmla="*/ 37 w 155"/>
                  <a:gd name="T51" fmla="*/ 33 h 139"/>
                  <a:gd name="T52" fmla="*/ 30 w 155"/>
                  <a:gd name="T53" fmla="*/ 27 h 139"/>
                  <a:gd name="T54" fmla="*/ 34 w 155"/>
                  <a:gd name="T55" fmla="*/ 2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5" h="139">
                    <a:moveTo>
                      <a:pt x="34" y="20"/>
                    </a:moveTo>
                    <a:cubicBezTo>
                      <a:pt x="34" y="20"/>
                      <a:pt x="67" y="13"/>
                      <a:pt x="79" y="6"/>
                    </a:cubicBezTo>
                    <a:cubicBezTo>
                      <a:pt x="79" y="6"/>
                      <a:pt x="89" y="0"/>
                      <a:pt x="92" y="11"/>
                    </a:cubicBezTo>
                    <a:cubicBezTo>
                      <a:pt x="92" y="11"/>
                      <a:pt x="89" y="26"/>
                      <a:pt x="78" y="30"/>
                    </a:cubicBezTo>
                    <a:cubicBezTo>
                      <a:pt x="78" y="30"/>
                      <a:pt x="68" y="30"/>
                      <a:pt x="68" y="37"/>
                    </a:cubicBezTo>
                    <a:cubicBezTo>
                      <a:pt x="68" y="37"/>
                      <a:pt x="65" y="43"/>
                      <a:pt x="74" y="45"/>
                    </a:cubicBezTo>
                    <a:cubicBezTo>
                      <a:pt x="74" y="45"/>
                      <a:pt x="80" y="46"/>
                      <a:pt x="86" y="44"/>
                    </a:cubicBezTo>
                    <a:cubicBezTo>
                      <a:pt x="86" y="44"/>
                      <a:pt x="97" y="40"/>
                      <a:pt x="101" y="49"/>
                    </a:cubicBezTo>
                    <a:cubicBezTo>
                      <a:pt x="101" y="49"/>
                      <a:pt x="100" y="55"/>
                      <a:pt x="85" y="59"/>
                    </a:cubicBezTo>
                    <a:cubicBezTo>
                      <a:pt x="85" y="59"/>
                      <a:pt x="71" y="61"/>
                      <a:pt x="70" y="70"/>
                    </a:cubicBezTo>
                    <a:cubicBezTo>
                      <a:pt x="70" y="70"/>
                      <a:pt x="69" y="72"/>
                      <a:pt x="73" y="75"/>
                    </a:cubicBezTo>
                    <a:cubicBezTo>
                      <a:pt x="74" y="76"/>
                      <a:pt x="75" y="76"/>
                      <a:pt x="75" y="77"/>
                    </a:cubicBezTo>
                    <a:cubicBezTo>
                      <a:pt x="75" y="77"/>
                      <a:pt x="118" y="117"/>
                      <a:pt x="149" y="116"/>
                    </a:cubicBezTo>
                    <a:cubicBezTo>
                      <a:pt x="149" y="116"/>
                      <a:pt x="155" y="118"/>
                      <a:pt x="148" y="120"/>
                    </a:cubicBezTo>
                    <a:cubicBezTo>
                      <a:pt x="148" y="120"/>
                      <a:pt x="118" y="139"/>
                      <a:pt x="95" y="119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0"/>
                      <a:pt x="56" y="87"/>
                      <a:pt x="54" y="92"/>
                    </a:cubicBezTo>
                    <a:cubicBezTo>
                      <a:pt x="54" y="92"/>
                      <a:pt x="43" y="113"/>
                      <a:pt x="26" y="116"/>
                    </a:cubicBezTo>
                    <a:cubicBezTo>
                      <a:pt x="26" y="116"/>
                      <a:pt x="3" y="124"/>
                      <a:pt x="2" y="114"/>
                    </a:cubicBezTo>
                    <a:cubicBezTo>
                      <a:pt x="2" y="114"/>
                      <a:pt x="0" y="108"/>
                      <a:pt x="8" y="108"/>
                    </a:cubicBezTo>
                    <a:cubicBezTo>
                      <a:pt x="8" y="108"/>
                      <a:pt x="38" y="104"/>
                      <a:pt x="38" y="85"/>
                    </a:cubicBezTo>
                    <a:cubicBezTo>
                      <a:pt x="38" y="85"/>
                      <a:pt x="35" y="76"/>
                      <a:pt x="26" y="75"/>
                    </a:cubicBezTo>
                    <a:cubicBezTo>
                      <a:pt x="26" y="75"/>
                      <a:pt x="20" y="75"/>
                      <a:pt x="22" y="66"/>
                    </a:cubicBezTo>
                    <a:cubicBezTo>
                      <a:pt x="22" y="66"/>
                      <a:pt x="22" y="58"/>
                      <a:pt x="33" y="58"/>
                    </a:cubicBezTo>
                    <a:cubicBezTo>
                      <a:pt x="33" y="58"/>
                      <a:pt x="51" y="60"/>
                      <a:pt x="49" y="50"/>
                    </a:cubicBezTo>
                    <a:cubicBezTo>
                      <a:pt x="49" y="50"/>
                      <a:pt x="42" y="34"/>
                      <a:pt x="37" y="33"/>
                    </a:cubicBezTo>
                    <a:cubicBezTo>
                      <a:pt x="37" y="33"/>
                      <a:pt x="31" y="33"/>
                      <a:pt x="30" y="27"/>
                    </a:cubicBezTo>
                    <a:cubicBezTo>
                      <a:pt x="30" y="27"/>
                      <a:pt x="30" y="21"/>
                      <a:pt x="3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9" name="iṡľîḑé">
                <a:extLst>
                  <a:ext uri="{FF2B5EF4-FFF2-40B4-BE49-F238E27FC236}">
                    <a16:creationId xmlns:a16="http://schemas.microsoft.com/office/drawing/2014/main" id="{9D49F9AF-0675-47CC-82E5-E6A14E4A93B3}"/>
                  </a:ext>
                </a:extLst>
              </p:cNvPr>
              <p:cNvSpPr/>
              <p:nvPr/>
            </p:nvSpPr>
            <p:spPr bwMode="auto">
              <a:xfrm>
                <a:off x="7966076" y="3138488"/>
                <a:ext cx="465138" cy="434975"/>
              </a:xfrm>
              <a:custGeom>
                <a:avLst/>
                <a:gdLst>
                  <a:gd name="T0" fmla="*/ 54 w 141"/>
                  <a:gd name="T1" fmla="*/ 0 h 131"/>
                  <a:gd name="T2" fmla="*/ 44 w 141"/>
                  <a:gd name="T3" fmla="*/ 14 h 131"/>
                  <a:gd name="T4" fmla="*/ 49 w 141"/>
                  <a:gd name="T5" fmla="*/ 25 h 131"/>
                  <a:gd name="T6" fmla="*/ 45 w 141"/>
                  <a:gd name="T7" fmla="*/ 47 h 131"/>
                  <a:gd name="T8" fmla="*/ 17 w 141"/>
                  <a:gd name="T9" fmla="*/ 51 h 131"/>
                  <a:gd name="T10" fmla="*/ 1 w 141"/>
                  <a:gd name="T11" fmla="*/ 60 h 131"/>
                  <a:gd name="T12" fmla="*/ 16 w 141"/>
                  <a:gd name="T13" fmla="*/ 68 h 131"/>
                  <a:gd name="T14" fmla="*/ 43 w 141"/>
                  <a:gd name="T15" fmla="*/ 76 h 131"/>
                  <a:gd name="T16" fmla="*/ 17 w 141"/>
                  <a:gd name="T17" fmla="*/ 102 h 131"/>
                  <a:gd name="T18" fmla="*/ 0 w 141"/>
                  <a:gd name="T19" fmla="*/ 113 h 131"/>
                  <a:gd name="T20" fmla="*/ 38 w 141"/>
                  <a:gd name="T21" fmla="*/ 110 h 131"/>
                  <a:gd name="T22" fmla="*/ 52 w 141"/>
                  <a:gd name="T23" fmla="*/ 87 h 131"/>
                  <a:gd name="T24" fmla="*/ 63 w 141"/>
                  <a:gd name="T25" fmla="*/ 85 h 131"/>
                  <a:gd name="T26" fmla="*/ 94 w 141"/>
                  <a:gd name="T27" fmla="*/ 120 h 131"/>
                  <a:gd name="T28" fmla="*/ 109 w 141"/>
                  <a:gd name="T29" fmla="*/ 123 h 131"/>
                  <a:gd name="T30" fmla="*/ 138 w 141"/>
                  <a:gd name="T31" fmla="*/ 117 h 131"/>
                  <a:gd name="T32" fmla="*/ 114 w 141"/>
                  <a:gd name="T33" fmla="*/ 102 h 131"/>
                  <a:gd name="T34" fmla="*/ 82 w 141"/>
                  <a:gd name="T35" fmla="*/ 79 h 131"/>
                  <a:gd name="T36" fmla="*/ 73 w 141"/>
                  <a:gd name="T37" fmla="*/ 58 h 131"/>
                  <a:gd name="T38" fmla="*/ 92 w 141"/>
                  <a:gd name="T39" fmla="*/ 51 h 131"/>
                  <a:gd name="T40" fmla="*/ 102 w 141"/>
                  <a:gd name="T41" fmla="*/ 41 h 131"/>
                  <a:gd name="T42" fmla="*/ 96 w 141"/>
                  <a:gd name="T43" fmla="*/ 33 h 131"/>
                  <a:gd name="T44" fmla="*/ 85 w 141"/>
                  <a:gd name="T45" fmla="*/ 35 h 131"/>
                  <a:gd name="T46" fmla="*/ 69 w 141"/>
                  <a:gd name="T47" fmla="*/ 34 h 131"/>
                  <a:gd name="T48" fmla="*/ 72 w 141"/>
                  <a:gd name="T49" fmla="*/ 25 h 131"/>
                  <a:gd name="T50" fmla="*/ 70 w 141"/>
                  <a:gd name="T51" fmla="*/ 5 h 131"/>
                  <a:gd name="T52" fmla="*/ 61 w 141"/>
                  <a:gd name="T53" fmla="*/ 3 h 131"/>
                  <a:gd name="T54" fmla="*/ 54 w 141"/>
                  <a:gd name="T5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1" h="131">
                    <a:moveTo>
                      <a:pt x="54" y="0"/>
                    </a:moveTo>
                    <a:cubicBezTo>
                      <a:pt x="54" y="0"/>
                      <a:pt x="40" y="3"/>
                      <a:pt x="44" y="14"/>
                    </a:cubicBezTo>
                    <a:cubicBezTo>
                      <a:pt x="44" y="14"/>
                      <a:pt x="45" y="22"/>
                      <a:pt x="49" y="25"/>
                    </a:cubicBezTo>
                    <a:cubicBezTo>
                      <a:pt x="49" y="25"/>
                      <a:pt x="55" y="45"/>
                      <a:pt x="45" y="47"/>
                    </a:cubicBezTo>
                    <a:cubicBezTo>
                      <a:pt x="45" y="47"/>
                      <a:pt x="27" y="54"/>
                      <a:pt x="17" y="51"/>
                    </a:cubicBezTo>
                    <a:cubicBezTo>
                      <a:pt x="17" y="51"/>
                      <a:pt x="2" y="49"/>
                      <a:pt x="1" y="60"/>
                    </a:cubicBezTo>
                    <a:cubicBezTo>
                      <a:pt x="1" y="60"/>
                      <a:pt x="0" y="70"/>
                      <a:pt x="16" y="68"/>
                    </a:cubicBezTo>
                    <a:cubicBezTo>
                      <a:pt x="16" y="68"/>
                      <a:pt x="43" y="65"/>
                      <a:pt x="43" y="76"/>
                    </a:cubicBezTo>
                    <a:cubicBezTo>
                      <a:pt x="43" y="76"/>
                      <a:pt x="45" y="96"/>
                      <a:pt x="17" y="102"/>
                    </a:cubicBezTo>
                    <a:cubicBezTo>
                      <a:pt x="17" y="102"/>
                      <a:pt x="0" y="104"/>
                      <a:pt x="0" y="113"/>
                    </a:cubicBezTo>
                    <a:cubicBezTo>
                      <a:pt x="0" y="113"/>
                      <a:pt x="13" y="130"/>
                      <a:pt x="38" y="110"/>
                    </a:cubicBezTo>
                    <a:cubicBezTo>
                      <a:pt x="38" y="110"/>
                      <a:pt x="49" y="95"/>
                      <a:pt x="52" y="87"/>
                    </a:cubicBezTo>
                    <a:cubicBezTo>
                      <a:pt x="52" y="87"/>
                      <a:pt x="56" y="79"/>
                      <a:pt x="63" y="85"/>
                    </a:cubicBezTo>
                    <a:cubicBezTo>
                      <a:pt x="94" y="120"/>
                      <a:pt x="94" y="120"/>
                      <a:pt x="94" y="120"/>
                    </a:cubicBezTo>
                    <a:cubicBezTo>
                      <a:pt x="94" y="120"/>
                      <a:pt x="98" y="125"/>
                      <a:pt x="109" y="123"/>
                    </a:cubicBezTo>
                    <a:cubicBezTo>
                      <a:pt x="109" y="123"/>
                      <a:pt x="141" y="131"/>
                      <a:pt x="138" y="117"/>
                    </a:cubicBezTo>
                    <a:cubicBezTo>
                      <a:pt x="138" y="117"/>
                      <a:pt x="125" y="111"/>
                      <a:pt x="114" y="102"/>
                    </a:cubicBezTo>
                    <a:cubicBezTo>
                      <a:pt x="114" y="102"/>
                      <a:pt x="84" y="80"/>
                      <a:pt x="82" y="79"/>
                    </a:cubicBezTo>
                    <a:cubicBezTo>
                      <a:pt x="82" y="79"/>
                      <a:pt x="68" y="70"/>
                      <a:pt x="73" y="58"/>
                    </a:cubicBezTo>
                    <a:cubicBezTo>
                      <a:pt x="73" y="58"/>
                      <a:pt x="78" y="49"/>
                      <a:pt x="92" y="51"/>
                    </a:cubicBezTo>
                    <a:cubicBezTo>
                      <a:pt x="92" y="51"/>
                      <a:pt x="108" y="48"/>
                      <a:pt x="102" y="41"/>
                    </a:cubicBezTo>
                    <a:cubicBezTo>
                      <a:pt x="102" y="41"/>
                      <a:pt x="97" y="36"/>
                      <a:pt x="96" y="33"/>
                    </a:cubicBezTo>
                    <a:cubicBezTo>
                      <a:pt x="96" y="33"/>
                      <a:pt x="94" y="30"/>
                      <a:pt x="85" y="35"/>
                    </a:cubicBezTo>
                    <a:cubicBezTo>
                      <a:pt x="85" y="35"/>
                      <a:pt x="70" y="44"/>
                      <a:pt x="69" y="34"/>
                    </a:cubicBezTo>
                    <a:cubicBezTo>
                      <a:pt x="69" y="34"/>
                      <a:pt x="67" y="30"/>
                      <a:pt x="72" y="25"/>
                    </a:cubicBezTo>
                    <a:cubicBezTo>
                      <a:pt x="72" y="25"/>
                      <a:pt x="82" y="14"/>
                      <a:pt x="70" y="5"/>
                    </a:cubicBezTo>
                    <a:cubicBezTo>
                      <a:pt x="70" y="5"/>
                      <a:pt x="62" y="3"/>
                      <a:pt x="61" y="3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50" name="iṩ1íḋè">
                <a:extLst>
                  <a:ext uri="{FF2B5EF4-FFF2-40B4-BE49-F238E27FC236}">
                    <a16:creationId xmlns:a16="http://schemas.microsoft.com/office/drawing/2014/main" id="{B30602B5-84BF-495F-8B2C-56C9F7D991DE}"/>
                  </a:ext>
                </a:extLst>
              </p:cNvPr>
              <p:cNvSpPr/>
              <p:nvPr/>
            </p:nvSpPr>
            <p:spPr bwMode="auto">
              <a:xfrm>
                <a:off x="8455026" y="3019425"/>
                <a:ext cx="458788" cy="395288"/>
              </a:xfrm>
              <a:custGeom>
                <a:avLst/>
                <a:gdLst>
                  <a:gd name="T0" fmla="*/ 16 w 139"/>
                  <a:gd name="T1" fmla="*/ 30 h 119"/>
                  <a:gd name="T2" fmla="*/ 29 w 139"/>
                  <a:gd name="T3" fmla="*/ 53 h 119"/>
                  <a:gd name="T4" fmla="*/ 31 w 139"/>
                  <a:gd name="T5" fmla="*/ 79 h 119"/>
                  <a:gd name="T6" fmla="*/ 40 w 139"/>
                  <a:gd name="T7" fmla="*/ 76 h 119"/>
                  <a:gd name="T8" fmla="*/ 36 w 139"/>
                  <a:gd name="T9" fmla="*/ 40 h 119"/>
                  <a:gd name="T10" fmla="*/ 39 w 139"/>
                  <a:gd name="T11" fmla="*/ 29 h 119"/>
                  <a:gd name="T12" fmla="*/ 49 w 139"/>
                  <a:gd name="T13" fmla="*/ 37 h 119"/>
                  <a:gd name="T14" fmla="*/ 47 w 139"/>
                  <a:gd name="T15" fmla="*/ 58 h 119"/>
                  <a:gd name="T16" fmla="*/ 47 w 139"/>
                  <a:gd name="T17" fmla="*/ 72 h 119"/>
                  <a:gd name="T18" fmla="*/ 52 w 139"/>
                  <a:gd name="T19" fmla="*/ 72 h 119"/>
                  <a:gd name="T20" fmla="*/ 58 w 139"/>
                  <a:gd name="T21" fmla="*/ 61 h 119"/>
                  <a:gd name="T22" fmla="*/ 58 w 139"/>
                  <a:gd name="T23" fmla="*/ 54 h 119"/>
                  <a:gd name="T24" fmla="*/ 65 w 139"/>
                  <a:gd name="T25" fmla="*/ 50 h 119"/>
                  <a:gd name="T26" fmla="*/ 60 w 139"/>
                  <a:gd name="T27" fmla="*/ 50 h 119"/>
                  <a:gd name="T28" fmla="*/ 54 w 139"/>
                  <a:gd name="T29" fmla="*/ 47 h 119"/>
                  <a:gd name="T30" fmla="*/ 53 w 139"/>
                  <a:gd name="T31" fmla="*/ 34 h 119"/>
                  <a:gd name="T32" fmla="*/ 61 w 139"/>
                  <a:gd name="T33" fmla="*/ 31 h 119"/>
                  <a:gd name="T34" fmla="*/ 66 w 139"/>
                  <a:gd name="T35" fmla="*/ 22 h 119"/>
                  <a:gd name="T36" fmla="*/ 73 w 139"/>
                  <a:gd name="T37" fmla="*/ 11 h 119"/>
                  <a:gd name="T38" fmla="*/ 86 w 139"/>
                  <a:gd name="T39" fmla="*/ 22 h 119"/>
                  <a:gd name="T40" fmla="*/ 77 w 139"/>
                  <a:gd name="T41" fmla="*/ 28 h 119"/>
                  <a:gd name="T42" fmla="*/ 74 w 139"/>
                  <a:gd name="T43" fmla="*/ 35 h 119"/>
                  <a:gd name="T44" fmla="*/ 77 w 139"/>
                  <a:gd name="T45" fmla="*/ 38 h 119"/>
                  <a:gd name="T46" fmla="*/ 80 w 139"/>
                  <a:gd name="T47" fmla="*/ 46 h 119"/>
                  <a:gd name="T48" fmla="*/ 79 w 139"/>
                  <a:gd name="T49" fmla="*/ 69 h 119"/>
                  <a:gd name="T50" fmla="*/ 87 w 139"/>
                  <a:gd name="T51" fmla="*/ 65 h 119"/>
                  <a:gd name="T52" fmla="*/ 82 w 139"/>
                  <a:gd name="T53" fmla="*/ 55 h 119"/>
                  <a:gd name="T54" fmla="*/ 95 w 139"/>
                  <a:gd name="T55" fmla="*/ 49 h 119"/>
                  <a:gd name="T56" fmla="*/ 84 w 139"/>
                  <a:gd name="T57" fmla="*/ 41 h 119"/>
                  <a:gd name="T58" fmla="*/ 85 w 139"/>
                  <a:gd name="T59" fmla="*/ 36 h 119"/>
                  <a:gd name="T60" fmla="*/ 101 w 139"/>
                  <a:gd name="T61" fmla="*/ 30 h 119"/>
                  <a:gd name="T62" fmla="*/ 95 w 139"/>
                  <a:gd name="T63" fmla="*/ 20 h 119"/>
                  <a:gd name="T64" fmla="*/ 97 w 139"/>
                  <a:gd name="T65" fmla="*/ 15 h 119"/>
                  <a:gd name="T66" fmla="*/ 108 w 139"/>
                  <a:gd name="T67" fmla="*/ 4 h 119"/>
                  <a:gd name="T68" fmla="*/ 112 w 139"/>
                  <a:gd name="T69" fmla="*/ 4 h 119"/>
                  <a:gd name="T70" fmla="*/ 126 w 139"/>
                  <a:gd name="T71" fmla="*/ 11 h 119"/>
                  <a:gd name="T72" fmla="*/ 118 w 139"/>
                  <a:gd name="T73" fmla="*/ 21 h 119"/>
                  <a:gd name="T74" fmla="*/ 113 w 139"/>
                  <a:gd name="T75" fmla="*/ 31 h 119"/>
                  <a:gd name="T76" fmla="*/ 103 w 139"/>
                  <a:gd name="T77" fmla="*/ 55 h 119"/>
                  <a:gd name="T78" fmla="*/ 109 w 139"/>
                  <a:gd name="T79" fmla="*/ 64 h 119"/>
                  <a:gd name="T80" fmla="*/ 126 w 139"/>
                  <a:gd name="T81" fmla="*/ 59 h 119"/>
                  <a:gd name="T82" fmla="*/ 135 w 139"/>
                  <a:gd name="T83" fmla="*/ 63 h 119"/>
                  <a:gd name="T84" fmla="*/ 138 w 139"/>
                  <a:gd name="T85" fmla="*/ 68 h 119"/>
                  <a:gd name="T86" fmla="*/ 139 w 139"/>
                  <a:gd name="T87" fmla="*/ 75 h 119"/>
                  <a:gd name="T88" fmla="*/ 97 w 139"/>
                  <a:gd name="T89" fmla="*/ 78 h 119"/>
                  <a:gd name="T90" fmla="*/ 87 w 139"/>
                  <a:gd name="T91" fmla="*/ 74 h 119"/>
                  <a:gd name="T92" fmla="*/ 79 w 139"/>
                  <a:gd name="T93" fmla="*/ 74 h 119"/>
                  <a:gd name="T94" fmla="*/ 67 w 139"/>
                  <a:gd name="T95" fmla="*/ 77 h 119"/>
                  <a:gd name="T96" fmla="*/ 48 w 139"/>
                  <a:gd name="T97" fmla="*/ 87 h 119"/>
                  <a:gd name="T98" fmla="*/ 33 w 139"/>
                  <a:gd name="T99" fmla="*/ 95 h 119"/>
                  <a:gd name="T100" fmla="*/ 20 w 139"/>
                  <a:gd name="T101" fmla="*/ 106 h 119"/>
                  <a:gd name="T102" fmla="*/ 3 w 139"/>
                  <a:gd name="T103" fmla="*/ 108 h 119"/>
                  <a:gd name="T104" fmla="*/ 11 w 139"/>
                  <a:gd name="T105" fmla="*/ 80 h 119"/>
                  <a:gd name="T106" fmla="*/ 19 w 139"/>
                  <a:gd name="T107" fmla="*/ 81 h 119"/>
                  <a:gd name="T108" fmla="*/ 23 w 139"/>
                  <a:gd name="T109" fmla="*/ 85 h 119"/>
                  <a:gd name="T110" fmla="*/ 24 w 139"/>
                  <a:gd name="T111" fmla="*/ 85 h 119"/>
                  <a:gd name="T112" fmla="*/ 24 w 139"/>
                  <a:gd name="T113" fmla="*/ 80 h 119"/>
                  <a:gd name="T114" fmla="*/ 23 w 139"/>
                  <a:gd name="T115" fmla="*/ 70 h 119"/>
                  <a:gd name="T116" fmla="*/ 21 w 139"/>
                  <a:gd name="T117" fmla="*/ 60 h 119"/>
                  <a:gd name="T118" fmla="*/ 20 w 139"/>
                  <a:gd name="T119" fmla="*/ 54 h 119"/>
                  <a:gd name="T120" fmla="*/ 18 w 139"/>
                  <a:gd name="T121" fmla="*/ 48 h 119"/>
                  <a:gd name="T122" fmla="*/ 16 w 139"/>
                  <a:gd name="T123" fmla="*/ 3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19">
                    <a:moveTo>
                      <a:pt x="16" y="30"/>
                    </a:moveTo>
                    <a:cubicBezTo>
                      <a:pt x="16" y="30"/>
                      <a:pt x="29" y="37"/>
                      <a:pt x="29" y="53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7" y="86"/>
                      <a:pt x="40" y="76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29" y="30"/>
                      <a:pt x="39" y="29"/>
                    </a:cubicBezTo>
                    <a:cubicBezTo>
                      <a:pt x="39" y="29"/>
                      <a:pt x="48" y="26"/>
                      <a:pt x="49" y="3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2"/>
                      <a:pt x="49" y="75"/>
                      <a:pt x="52" y="72"/>
                    </a:cubicBezTo>
                    <a:cubicBezTo>
                      <a:pt x="52" y="72"/>
                      <a:pt x="59" y="72"/>
                      <a:pt x="58" y="61"/>
                    </a:cubicBezTo>
                    <a:cubicBezTo>
                      <a:pt x="58" y="61"/>
                      <a:pt x="55" y="54"/>
                      <a:pt x="58" y="54"/>
                    </a:cubicBezTo>
                    <a:cubicBezTo>
                      <a:pt x="58" y="54"/>
                      <a:pt x="66" y="54"/>
                      <a:pt x="65" y="50"/>
                    </a:cubicBezTo>
                    <a:cubicBezTo>
                      <a:pt x="65" y="50"/>
                      <a:pt x="63" y="48"/>
                      <a:pt x="60" y="50"/>
                    </a:cubicBezTo>
                    <a:cubicBezTo>
                      <a:pt x="60" y="50"/>
                      <a:pt x="54" y="51"/>
                      <a:pt x="54" y="47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31"/>
                      <a:pt x="66" y="29"/>
                      <a:pt x="66" y="22"/>
                    </a:cubicBezTo>
                    <a:cubicBezTo>
                      <a:pt x="66" y="22"/>
                      <a:pt x="64" y="12"/>
                      <a:pt x="73" y="11"/>
                    </a:cubicBezTo>
                    <a:cubicBezTo>
                      <a:pt x="73" y="11"/>
                      <a:pt x="86" y="8"/>
                      <a:pt x="86" y="22"/>
                    </a:cubicBezTo>
                    <a:cubicBezTo>
                      <a:pt x="86" y="22"/>
                      <a:pt x="84" y="26"/>
                      <a:pt x="77" y="28"/>
                    </a:cubicBezTo>
                    <a:cubicBezTo>
                      <a:pt x="77" y="28"/>
                      <a:pt x="73" y="32"/>
                      <a:pt x="74" y="35"/>
                    </a:cubicBezTo>
                    <a:cubicBezTo>
                      <a:pt x="74" y="35"/>
                      <a:pt x="73" y="38"/>
                      <a:pt x="77" y="38"/>
                    </a:cubicBezTo>
                    <a:cubicBezTo>
                      <a:pt x="77" y="38"/>
                      <a:pt x="83" y="41"/>
                      <a:pt x="80" y="46"/>
                    </a:cubicBezTo>
                    <a:cubicBezTo>
                      <a:pt x="80" y="46"/>
                      <a:pt x="66" y="62"/>
                      <a:pt x="79" y="69"/>
                    </a:cubicBezTo>
                    <a:cubicBezTo>
                      <a:pt x="79" y="69"/>
                      <a:pt x="89" y="71"/>
                      <a:pt x="87" y="65"/>
                    </a:cubicBezTo>
                    <a:cubicBezTo>
                      <a:pt x="87" y="65"/>
                      <a:pt x="80" y="60"/>
                      <a:pt x="82" y="55"/>
                    </a:cubicBezTo>
                    <a:cubicBezTo>
                      <a:pt x="82" y="55"/>
                      <a:pt x="98" y="53"/>
                      <a:pt x="95" y="49"/>
                    </a:cubicBezTo>
                    <a:cubicBezTo>
                      <a:pt x="95" y="49"/>
                      <a:pt x="86" y="47"/>
                      <a:pt x="84" y="41"/>
                    </a:cubicBezTo>
                    <a:cubicBezTo>
                      <a:pt x="84" y="41"/>
                      <a:pt x="80" y="34"/>
                      <a:pt x="85" y="36"/>
                    </a:cubicBezTo>
                    <a:cubicBezTo>
                      <a:pt x="85" y="36"/>
                      <a:pt x="103" y="39"/>
                      <a:pt x="101" y="30"/>
                    </a:cubicBezTo>
                    <a:cubicBezTo>
                      <a:pt x="101" y="30"/>
                      <a:pt x="103" y="23"/>
                      <a:pt x="95" y="20"/>
                    </a:cubicBezTo>
                    <a:cubicBezTo>
                      <a:pt x="95" y="20"/>
                      <a:pt x="92" y="15"/>
                      <a:pt x="97" y="15"/>
                    </a:cubicBezTo>
                    <a:cubicBezTo>
                      <a:pt x="97" y="15"/>
                      <a:pt x="107" y="9"/>
                      <a:pt x="108" y="4"/>
                    </a:cubicBezTo>
                    <a:cubicBezTo>
                      <a:pt x="108" y="4"/>
                      <a:pt x="109" y="3"/>
                      <a:pt x="112" y="4"/>
                    </a:cubicBezTo>
                    <a:cubicBezTo>
                      <a:pt x="112" y="4"/>
                      <a:pt x="123" y="0"/>
                      <a:pt x="126" y="11"/>
                    </a:cubicBezTo>
                    <a:cubicBezTo>
                      <a:pt x="126" y="11"/>
                      <a:pt x="127" y="17"/>
                      <a:pt x="118" y="21"/>
                    </a:cubicBezTo>
                    <a:cubicBezTo>
                      <a:pt x="118" y="21"/>
                      <a:pt x="114" y="26"/>
                      <a:pt x="113" y="31"/>
                    </a:cubicBezTo>
                    <a:cubicBezTo>
                      <a:pt x="103" y="55"/>
                      <a:pt x="103" y="55"/>
                      <a:pt x="103" y="55"/>
                    </a:cubicBezTo>
                    <a:cubicBezTo>
                      <a:pt x="103" y="55"/>
                      <a:pt x="97" y="66"/>
                      <a:pt x="109" y="64"/>
                    </a:cubicBezTo>
                    <a:cubicBezTo>
                      <a:pt x="126" y="59"/>
                      <a:pt x="126" y="59"/>
                      <a:pt x="126" y="59"/>
                    </a:cubicBezTo>
                    <a:cubicBezTo>
                      <a:pt x="126" y="59"/>
                      <a:pt x="131" y="57"/>
                      <a:pt x="135" y="63"/>
                    </a:cubicBezTo>
                    <a:cubicBezTo>
                      <a:pt x="135" y="63"/>
                      <a:pt x="139" y="64"/>
                      <a:pt x="138" y="68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39" y="75"/>
                      <a:pt x="110" y="81"/>
                      <a:pt x="97" y="78"/>
                    </a:cubicBezTo>
                    <a:cubicBezTo>
                      <a:pt x="97" y="78"/>
                      <a:pt x="89" y="76"/>
                      <a:pt x="87" y="74"/>
                    </a:cubicBezTo>
                    <a:cubicBezTo>
                      <a:pt x="87" y="74"/>
                      <a:pt x="82" y="71"/>
                      <a:pt x="79" y="74"/>
                    </a:cubicBezTo>
                    <a:cubicBezTo>
                      <a:pt x="79" y="74"/>
                      <a:pt x="73" y="80"/>
                      <a:pt x="67" y="77"/>
                    </a:cubicBezTo>
                    <a:cubicBezTo>
                      <a:pt x="67" y="77"/>
                      <a:pt x="55" y="87"/>
                      <a:pt x="48" y="87"/>
                    </a:cubicBezTo>
                    <a:cubicBezTo>
                      <a:pt x="48" y="87"/>
                      <a:pt x="39" y="89"/>
                      <a:pt x="33" y="95"/>
                    </a:cubicBezTo>
                    <a:cubicBezTo>
                      <a:pt x="33" y="95"/>
                      <a:pt x="24" y="100"/>
                      <a:pt x="20" y="106"/>
                    </a:cubicBezTo>
                    <a:cubicBezTo>
                      <a:pt x="20" y="106"/>
                      <a:pt x="9" y="119"/>
                      <a:pt x="3" y="108"/>
                    </a:cubicBezTo>
                    <a:cubicBezTo>
                      <a:pt x="3" y="108"/>
                      <a:pt x="0" y="94"/>
                      <a:pt x="11" y="80"/>
                    </a:cubicBezTo>
                    <a:cubicBezTo>
                      <a:pt x="11" y="80"/>
                      <a:pt x="17" y="74"/>
                      <a:pt x="19" y="81"/>
                    </a:cubicBezTo>
                    <a:cubicBezTo>
                      <a:pt x="19" y="81"/>
                      <a:pt x="19" y="85"/>
                      <a:pt x="23" y="85"/>
                    </a:cubicBezTo>
                    <a:cubicBezTo>
                      <a:pt x="26" y="85"/>
                      <a:pt x="24" y="85"/>
                      <a:pt x="24" y="85"/>
                    </a:cubicBezTo>
                    <a:cubicBezTo>
                      <a:pt x="24" y="85"/>
                      <a:pt x="26" y="84"/>
                      <a:pt x="24" y="80"/>
                    </a:cubicBezTo>
                    <a:cubicBezTo>
                      <a:pt x="24" y="80"/>
                      <a:pt x="22" y="74"/>
                      <a:pt x="23" y="70"/>
                    </a:cubicBezTo>
                    <a:cubicBezTo>
                      <a:pt x="23" y="70"/>
                      <a:pt x="24" y="63"/>
                      <a:pt x="21" y="60"/>
                    </a:cubicBezTo>
                    <a:cubicBezTo>
                      <a:pt x="21" y="60"/>
                      <a:pt x="18" y="55"/>
                      <a:pt x="20" y="54"/>
                    </a:cubicBezTo>
                    <a:cubicBezTo>
                      <a:pt x="20" y="54"/>
                      <a:pt x="21" y="51"/>
                      <a:pt x="18" y="48"/>
                    </a:cubicBezTo>
                    <a:cubicBezTo>
                      <a:pt x="18" y="48"/>
                      <a:pt x="11" y="38"/>
                      <a:pt x="16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51" name="íṣľíḍè">
                <a:extLst>
                  <a:ext uri="{FF2B5EF4-FFF2-40B4-BE49-F238E27FC236}">
                    <a16:creationId xmlns:a16="http://schemas.microsoft.com/office/drawing/2014/main" id="{806D42AA-D5CF-45BF-BE70-6B95556F7302}"/>
                  </a:ext>
                </a:extLst>
              </p:cNvPr>
              <p:cNvSpPr/>
              <p:nvPr/>
            </p:nvSpPr>
            <p:spPr bwMode="auto">
              <a:xfrm>
                <a:off x="8537576" y="3284538"/>
                <a:ext cx="280988" cy="342900"/>
              </a:xfrm>
              <a:custGeom>
                <a:avLst/>
                <a:gdLst>
                  <a:gd name="T0" fmla="*/ 24 w 85"/>
                  <a:gd name="T1" fmla="*/ 14 h 103"/>
                  <a:gd name="T2" fmla="*/ 47 w 85"/>
                  <a:gd name="T3" fmla="*/ 7 h 103"/>
                  <a:gd name="T4" fmla="*/ 64 w 85"/>
                  <a:gd name="T5" fmla="*/ 3 h 103"/>
                  <a:gd name="T6" fmla="*/ 71 w 85"/>
                  <a:gd name="T7" fmla="*/ 7 h 103"/>
                  <a:gd name="T8" fmla="*/ 60 w 85"/>
                  <a:gd name="T9" fmla="*/ 13 h 103"/>
                  <a:gd name="T10" fmla="*/ 48 w 85"/>
                  <a:gd name="T11" fmla="*/ 26 h 103"/>
                  <a:gd name="T12" fmla="*/ 55 w 85"/>
                  <a:gd name="T13" fmla="*/ 32 h 103"/>
                  <a:gd name="T14" fmla="*/ 72 w 85"/>
                  <a:gd name="T15" fmla="*/ 27 h 103"/>
                  <a:gd name="T16" fmla="*/ 83 w 85"/>
                  <a:gd name="T17" fmla="*/ 33 h 103"/>
                  <a:gd name="T18" fmla="*/ 77 w 85"/>
                  <a:gd name="T19" fmla="*/ 40 h 103"/>
                  <a:gd name="T20" fmla="*/ 71 w 85"/>
                  <a:gd name="T21" fmla="*/ 38 h 103"/>
                  <a:gd name="T22" fmla="*/ 58 w 85"/>
                  <a:gd name="T23" fmla="*/ 42 h 103"/>
                  <a:gd name="T24" fmla="*/ 56 w 85"/>
                  <a:gd name="T25" fmla="*/ 53 h 103"/>
                  <a:gd name="T26" fmla="*/ 50 w 85"/>
                  <a:gd name="T27" fmla="*/ 84 h 103"/>
                  <a:gd name="T28" fmla="*/ 50 w 85"/>
                  <a:gd name="T29" fmla="*/ 84 h 103"/>
                  <a:gd name="T30" fmla="*/ 29 w 85"/>
                  <a:gd name="T31" fmla="*/ 92 h 103"/>
                  <a:gd name="T32" fmla="*/ 14 w 85"/>
                  <a:gd name="T33" fmla="*/ 72 h 103"/>
                  <a:gd name="T34" fmla="*/ 21 w 85"/>
                  <a:gd name="T35" fmla="*/ 71 h 103"/>
                  <a:gd name="T36" fmla="*/ 44 w 85"/>
                  <a:gd name="T37" fmla="*/ 66 h 103"/>
                  <a:gd name="T38" fmla="*/ 43 w 85"/>
                  <a:gd name="T39" fmla="*/ 57 h 103"/>
                  <a:gd name="T40" fmla="*/ 34 w 85"/>
                  <a:gd name="T41" fmla="*/ 49 h 103"/>
                  <a:gd name="T42" fmla="*/ 13 w 85"/>
                  <a:gd name="T43" fmla="*/ 52 h 103"/>
                  <a:gd name="T44" fmla="*/ 0 w 85"/>
                  <a:gd name="T45" fmla="*/ 44 h 103"/>
                  <a:gd name="T46" fmla="*/ 12 w 85"/>
                  <a:gd name="T47" fmla="*/ 40 h 103"/>
                  <a:gd name="T48" fmla="*/ 38 w 85"/>
                  <a:gd name="T49" fmla="*/ 35 h 103"/>
                  <a:gd name="T50" fmla="*/ 39 w 85"/>
                  <a:gd name="T51" fmla="*/ 20 h 103"/>
                  <a:gd name="T52" fmla="*/ 30 w 85"/>
                  <a:gd name="T53" fmla="*/ 21 h 103"/>
                  <a:gd name="T54" fmla="*/ 16 w 85"/>
                  <a:gd name="T55" fmla="*/ 22 h 103"/>
                  <a:gd name="T56" fmla="*/ 24 w 85"/>
                  <a:gd name="T57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103">
                    <a:moveTo>
                      <a:pt x="24" y="14"/>
                    </a:moveTo>
                    <a:cubicBezTo>
                      <a:pt x="26" y="14"/>
                      <a:pt x="36" y="14"/>
                      <a:pt x="47" y="7"/>
                    </a:cubicBezTo>
                    <a:cubicBezTo>
                      <a:pt x="47" y="7"/>
                      <a:pt x="58" y="0"/>
                      <a:pt x="64" y="3"/>
                    </a:cubicBezTo>
                    <a:cubicBezTo>
                      <a:pt x="64" y="3"/>
                      <a:pt x="72" y="3"/>
                      <a:pt x="71" y="7"/>
                    </a:cubicBezTo>
                    <a:cubicBezTo>
                      <a:pt x="71" y="7"/>
                      <a:pt x="69" y="12"/>
                      <a:pt x="60" y="13"/>
                    </a:cubicBezTo>
                    <a:cubicBezTo>
                      <a:pt x="60" y="13"/>
                      <a:pt x="48" y="17"/>
                      <a:pt x="48" y="26"/>
                    </a:cubicBezTo>
                    <a:cubicBezTo>
                      <a:pt x="48" y="26"/>
                      <a:pt x="47" y="32"/>
                      <a:pt x="55" y="32"/>
                    </a:cubicBezTo>
                    <a:cubicBezTo>
                      <a:pt x="72" y="27"/>
                      <a:pt x="72" y="27"/>
                      <a:pt x="72" y="27"/>
                    </a:cubicBezTo>
                    <a:cubicBezTo>
                      <a:pt x="72" y="27"/>
                      <a:pt x="79" y="24"/>
                      <a:pt x="83" y="33"/>
                    </a:cubicBezTo>
                    <a:cubicBezTo>
                      <a:pt x="83" y="33"/>
                      <a:pt x="85" y="40"/>
                      <a:pt x="77" y="40"/>
                    </a:cubicBezTo>
                    <a:cubicBezTo>
                      <a:pt x="77" y="40"/>
                      <a:pt x="75" y="37"/>
                      <a:pt x="71" y="38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3" y="44"/>
                      <a:pt x="56" y="53"/>
                    </a:cubicBezTo>
                    <a:cubicBezTo>
                      <a:pt x="56" y="53"/>
                      <a:pt x="56" y="78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3" y="90"/>
                      <a:pt x="38" y="103"/>
                      <a:pt x="29" y="92"/>
                    </a:cubicBezTo>
                    <a:cubicBezTo>
                      <a:pt x="29" y="92"/>
                      <a:pt x="15" y="84"/>
                      <a:pt x="14" y="72"/>
                    </a:cubicBezTo>
                    <a:cubicBezTo>
                      <a:pt x="14" y="72"/>
                      <a:pt x="15" y="68"/>
                      <a:pt x="21" y="71"/>
                    </a:cubicBezTo>
                    <a:cubicBezTo>
                      <a:pt x="21" y="71"/>
                      <a:pt x="38" y="77"/>
                      <a:pt x="44" y="66"/>
                    </a:cubicBezTo>
                    <a:cubicBezTo>
                      <a:pt x="44" y="66"/>
                      <a:pt x="44" y="59"/>
                      <a:pt x="43" y="57"/>
                    </a:cubicBezTo>
                    <a:cubicBezTo>
                      <a:pt x="43" y="57"/>
                      <a:pt x="42" y="48"/>
                      <a:pt x="34" y="49"/>
                    </a:cubicBezTo>
                    <a:cubicBezTo>
                      <a:pt x="34" y="49"/>
                      <a:pt x="20" y="49"/>
                      <a:pt x="13" y="52"/>
                    </a:cubicBezTo>
                    <a:cubicBezTo>
                      <a:pt x="13" y="52"/>
                      <a:pt x="5" y="58"/>
                      <a:pt x="0" y="44"/>
                    </a:cubicBezTo>
                    <a:cubicBezTo>
                      <a:pt x="0" y="44"/>
                      <a:pt x="5" y="39"/>
                      <a:pt x="12" y="40"/>
                    </a:cubicBezTo>
                    <a:cubicBezTo>
                      <a:pt x="12" y="40"/>
                      <a:pt x="34" y="44"/>
                      <a:pt x="38" y="35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6" y="18"/>
                      <a:pt x="30" y="21"/>
                    </a:cubicBezTo>
                    <a:cubicBezTo>
                      <a:pt x="30" y="21"/>
                      <a:pt x="20" y="30"/>
                      <a:pt x="16" y="22"/>
                    </a:cubicBezTo>
                    <a:cubicBezTo>
                      <a:pt x="16" y="22"/>
                      <a:pt x="10" y="16"/>
                      <a:pt x="2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</p:grpSp>
        <p:grpSp>
          <p:nvGrpSpPr>
            <p:cNvPr id="13" name="íṥľíḓé">
              <a:extLst>
                <a:ext uri="{FF2B5EF4-FFF2-40B4-BE49-F238E27FC236}">
                  <a16:creationId xmlns:a16="http://schemas.microsoft.com/office/drawing/2014/main" id="{30C258CF-1C5D-4375-998B-69EB982ED521}"/>
                </a:ext>
              </a:extLst>
            </p:cNvPr>
            <p:cNvGrpSpPr/>
            <p:nvPr/>
          </p:nvGrpSpPr>
          <p:grpSpPr>
            <a:xfrm>
              <a:off x="3645458" y="3873595"/>
              <a:ext cx="7018182" cy="227590"/>
              <a:chOff x="4624388" y="3695700"/>
              <a:chExt cx="4210051" cy="136526"/>
            </a:xfrm>
            <a:grpFill/>
          </p:grpSpPr>
          <p:sp>
            <p:nvSpPr>
              <p:cNvPr id="14" name="îš1îde">
                <a:extLst>
                  <a:ext uri="{FF2B5EF4-FFF2-40B4-BE49-F238E27FC236}">
                    <a16:creationId xmlns:a16="http://schemas.microsoft.com/office/drawing/2014/main" id="{F1A96756-87A9-4A1D-82CA-69FA1712C3C7}"/>
                  </a:ext>
                </a:extLst>
              </p:cNvPr>
              <p:cNvSpPr/>
              <p:nvPr/>
            </p:nvSpPr>
            <p:spPr bwMode="auto">
              <a:xfrm>
                <a:off x="4624388" y="3700463"/>
                <a:ext cx="98425" cy="131763"/>
              </a:xfrm>
              <a:custGeom>
                <a:avLst/>
                <a:gdLst>
                  <a:gd name="T0" fmla="*/ 0 w 30"/>
                  <a:gd name="T1" fmla="*/ 40 h 40"/>
                  <a:gd name="T2" fmla="*/ 0 w 30"/>
                  <a:gd name="T3" fmla="*/ 0 h 40"/>
                  <a:gd name="T4" fmla="*/ 15 w 30"/>
                  <a:gd name="T5" fmla="*/ 0 h 40"/>
                  <a:gd name="T6" fmla="*/ 22 w 30"/>
                  <a:gd name="T7" fmla="*/ 1 h 40"/>
                  <a:gd name="T8" fmla="*/ 27 w 30"/>
                  <a:gd name="T9" fmla="*/ 5 h 40"/>
                  <a:gd name="T10" fmla="*/ 28 w 30"/>
                  <a:gd name="T11" fmla="*/ 10 h 40"/>
                  <a:gd name="T12" fmla="*/ 27 w 30"/>
                  <a:gd name="T13" fmla="*/ 15 h 40"/>
                  <a:gd name="T14" fmla="*/ 23 w 30"/>
                  <a:gd name="T15" fmla="*/ 19 h 40"/>
                  <a:gd name="T16" fmla="*/ 28 w 30"/>
                  <a:gd name="T17" fmla="*/ 22 h 40"/>
                  <a:gd name="T18" fmla="*/ 30 w 30"/>
                  <a:gd name="T19" fmla="*/ 28 h 40"/>
                  <a:gd name="T20" fmla="*/ 29 w 30"/>
                  <a:gd name="T21" fmla="*/ 33 h 40"/>
                  <a:gd name="T22" fmla="*/ 26 w 30"/>
                  <a:gd name="T23" fmla="*/ 37 h 40"/>
                  <a:gd name="T24" fmla="*/ 22 w 30"/>
                  <a:gd name="T25" fmla="*/ 39 h 40"/>
                  <a:gd name="T26" fmla="*/ 15 w 30"/>
                  <a:gd name="T27" fmla="*/ 40 h 40"/>
                  <a:gd name="T28" fmla="*/ 0 w 30"/>
                  <a:gd name="T29" fmla="*/ 40 h 40"/>
                  <a:gd name="T30" fmla="*/ 5 w 30"/>
                  <a:gd name="T31" fmla="*/ 17 h 40"/>
                  <a:gd name="T32" fmla="*/ 14 w 30"/>
                  <a:gd name="T33" fmla="*/ 17 h 40"/>
                  <a:gd name="T34" fmla="*/ 19 w 30"/>
                  <a:gd name="T35" fmla="*/ 16 h 40"/>
                  <a:gd name="T36" fmla="*/ 22 w 30"/>
                  <a:gd name="T37" fmla="*/ 14 h 40"/>
                  <a:gd name="T38" fmla="*/ 23 w 30"/>
                  <a:gd name="T39" fmla="*/ 11 h 40"/>
                  <a:gd name="T40" fmla="*/ 22 w 30"/>
                  <a:gd name="T41" fmla="*/ 7 h 40"/>
                  <a:gd name="T42" fmla="*/ 19 w 30"/>
                  <a:gd name="T43" fmla="*/ 5 h 40"/>
                  <a:gd name="T44" fmla="*/ 13 w 30"/>
                  <a:gd name="T45" fmla="*/ 5 h 40"/>
                  <a:gd name="T46" fmla="*/ 5 w 30"/>
                  <a:gd name="T47" fmla="*/ 5 h 40"/>
                  <a:gd name="T48" fmla="*/ 5 w 30"/>
                  <a:gd name="T49" fmla="*/ 17 h 40"/>
                  <a:gd name="T50" fmla="*/ 5 w 30"/>
                  <a:gd name="T51" fmla="*/ 35 h 40"/>
                  <a:gd name="T52" fmla="*/ 15 w 30"/>
                  <a:gd name="T53" fmla="*/ 35 h 40"/>
                  <a:gd name="T54" fmla="*/ 19 w 30"/>
                  <a:gd name="T55" fmla="*/ 35 h 40"/>
                  <a:gd name="T56" fmla="*/ 22 w 30"/>
                  <a:gd name="T57" fmla="*/ 34 h 40"/>
                  <a:gd name="T58" fmla="*/ 24 w 30"/>
                  <a:gd name="T59" fmla="*/ 31 h 40"/>
                  <a:gd name="T60" fmla="*/ 25 w 30"/>
                  <a:gd name="T61" fmla="*/ 28 h 40"/>
                  <a:gd name="T62" fmla="*/ 23 w 30"/>
                  <a:gd name="T63" fmla="*/ 24 h 40"/>
                  <a:gd name="T64" fmla="*/ 20 w 30"/>
                  <a:gd name="T65" fmla="*/ 22 h 40"/>
                  <a:gd name="T66" fmla="*/ 15 w 30"/>
                  <a:gd name="T67" fmla="*/ 21 h 40"/>
                  <a:gd name="T68" fmla="*/ 5 w 30"/>
                  <a:gd name="T69" fmla="*/ 21 h 40"/>
                  <a:gd name="T70" fmla="*/ 5 w 30"/>
                  <a:gd name="T71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0"/>
                      <a:pt x="22" y="1"/>
                    </a:cubicBezTo>
                    <a:cubicBezTo>
                      <a:pt x="24" y="2"/>
                      <a:pt x="25" y="3"/>
                      <a:pt x="27" y="5"/>
                    </a:cubicBezTo>
                    <a:cubicBezTo>
                      <a:pt x="28" y="7"/>
                      <a:pt x="28" y="8"/>
                      <a:pt x="28" y="10"/>
                    </a:cubicBezTo>
                    <a:cubicBezTo>
                      <a:pt x="28" y="12"/>
                      <a:pt x="28" y="13"/>
                      <a:pt x="27" y="15"/>
                    </a:cubicBezTo>
                    <a:cubicBezTo>
                      <a:pt x="26" y="16"/>
                      <a:pt x="24" y="18"/>
                      <a:pt x="23" y="19"/>
                    </a:cubicBezTo>
                    <a:cubicBezTo>
                      <a:pt x="25" y="19"/>
                      <a:pt x="27" y="20"/>
                      <a:pt x="28" y="22"/>
                    </a:cubicBezTo>
                    <a:cubicBezTo>
                      <a:pt x="29" y="24"/>
                      <a:pt x="30" y="26"/>
                      <a:pt x="30" y="28"/>
                    </a:cubicBezTo>
                    <a:cubicBezTo>
                      <a:pt x="30" y="30"/>
                      <a:pt x="30" y="32"/>
                      <a:pt x="29" y="33"/>
                    </a:cubicBezTo>
                    <a:cubicBezTo>
                      <a:pt x="28" y="35"/>
                      <a:pt x="27" y="36"/>
                      <a:pt x="26" y="37"/>
                    </a:cubicBezTo>
                    <a:cubicBezTo>
                      <a:pt x="25" y="38"/>
                      <a:pt x="23" y="39"/>
                      <a:pt x="22" y="39"/>
                    </a:cubicBezTo>
                    <a:cubicBezTo>
                      <a:pt x="20" y="39"/>
                      <a:pt x="18" y="40"/>
                      <a:pt x="15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5" y="17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6" y="17"/>
                      <a:pt x="18" y="17"/>
                      <a:pt x="19" y="16"/>
                    </a:cubicBezTo>
                    <a:cubicBezTo>
                      <a:pt x="20" y="16"/>
                      <a:pt x="21" y="15"/>
                      <a:pt x="22" y="14"/>
                    </a:cubicBezTo>
                    <a:cubicBezTo>
                      <a:pt x="23" y="13"/>
                      <a:pt x="23" y="12"/>
                      <a:pt x="23" y="11"/>
                    </a:cubicBezTo>
                    <a:cubicBezTo>
                      <a:pt x="23" y="10"/>
                      <a:pt x="23" y="8"/>
                      <a:pt x="22" y="7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5"/>
                      <a:pt x="16" y="5"/>
                      <a:pt x="1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7"/>
                      <a:pt x="5" y="17"/>
                      <a:pt x="5" y="17"/>
                    </a:cubicBezTo>
                    <a:close/>
                    <a:moveTo>
                      <a:pt x="5" y="35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17" y="35"/>
                      <a:pt x="18" y="35"/>
                      <a:pt x="19" y="35"/>
                    </a:cubicBezTo>
                    <a:cubicBezTo>
                      <a:pt x="20" y="35"/>
                      <a:pt x="21" y="34"/>
                      <a:pt x="22" y="34"/>
                    </a:cubicBezTo>
                    <a:cubicBezTo>
                      <a:pt x="23" y="33"/>
                      <a:pt x="23" y="32"/>
                      <a:pt x="24" y="31"/>
                    </a:cubicBezTo>
                    <a:cubicBezTo>
                      <a:pt x="24" y="31"/>
                      <a:pt x="25" y="29"/>
                      <a:pt x="25" y="28"/>
                    </a:cubicBezTo>
                    <a:cubicBezTo>
                      <a:pt x="25" y="27"/>
                      <a:pt x="24" y="25"/>
                      <a:pt x="23" y="24"/>
                    </a:cubicBezTo>
                    <a:cubicBezTo>
                      <a:pt x="23" y="23"/>
                      <a:pt x="22" y="22"/>
                      <a:pt x="20" y="22"/>
                    </a:cubicBezTo>
                    <a:cubicBezTo>
                      <a:pt x="19" y="22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15" name="íSļïďé">
                <a:extLst>
                  <a:ext uri="{FF2B5EF4-FFF2-40B4-BE49-F238E27FC236}">
                    <a16:creationId xmlns:a16="http://schemas.microsoft.com/office/drawing/2014/main" id="{D58800CB-0724-429E-ACB3-46AC4C83162E}"/>
                  </a:ext>
                </a:extLst>
              </p:cNvPr>
              <p:cNvSpPr/>
              <p:nvPr/>
            </p:nvSpPr>
            <p:spPr bwMode="auto">
              <a:xfrm>
                <a:off x="4887913" y="3700463"/>
                <a:ext cx="100013" cy="131763"/>
              </a:xfrm>
              <a:custGeom>
                <a:avLst/>
                <a:gdLst>
                  <a:gd name="T0" fmla="*/ 0 w 63"/>
                  <a:gd name="T1" fmla="*/ 83 h 83"/>
                  <a:gd name="T2" fmla="*/ 0 w 63"/>
                  <a:gd name="T3" fmla="*/ 0 h 83"/>
                  <a:gd name="T4" fmla="*/ 61 w 63"/>
                  <a:gd name="T5" fmla="*/ 0 h 83"/>
                  <a:gd name="T6" fmla="*/ 61 w 63"/>
                  <a:gd name="T7" fmla="*/ 10 h 83"/>
                  <a:gd name="T8" fmla="*/ 13 w 63"/>
                  <a:gd name="T9" fmla="*/ 10 h 83"/>
                  <a:gd name="T10" fmla="*/ 13 w 63"/>
                  <a:gd name="T11" fmla="*/ 35 h 83"/>
                  <a:gd name="T12" fmla="*/ 56 w 63"/>
                  <a:gd name="T13" fmla="*/ 35 h 83"/>
                  <a:gd name="T14" fmla="*/ 56 w 63"/>
                  <a:gd name="T15" fmla="*/ 43 h 83"/>
                  <a:gd name="T16" fmla="*/ 13 w 63"/>
                  <a:gd name="T17" fmla="*/ 43 h 83"/>
                  <a:gd name="T18" fmla="*/ 13 w 63"/>
                  <a:gd name="T19" fmla="*/ 73 h 83"/>
                  <a:gd name="T20" fmla="*/ 63 w 63"/>
                  <a:gd name="T21" fmla="*/ 73 h 83"/>
                  <a:gd name="T22" fmla="*/ 63 w 63"/>
                  <a:gd name="T23" fmla="*/ 83 h 83"/>
                  <a:gd name="T24" fmla="*/ 0 w 63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3">
                    <a:moveTo>
                      <a:pt x="0" y="83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3" y="10"/>
                    </a:lnTo>
                    <a:lnTo>
                      <a:pt x="13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3" y="43"/>
                    </a:lnTo>
                    <a:lnTo>
                      <a:pt x="13" y="73"/>
                    </a:lnTo>
                    <a:lnTo>
                      <a:pt x="63" y="73"/>
                    </a:lnTo>
                    <a:lnTo>
                      <a:pt x="63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16" name="íṥľîḍe">
                <a:extLst>
                  <a:ext uri="{FF2B5EF4-FFF2-40B4-BE49-F238E27FC236}">
                    <a16:creationId xmlns:a16="http://schemas.microsoft.com/office/drawing/2014/main" id="{A401AD8B-1BD5-445C-BDC5-31EBF3EC50A0}"/>
                  </a:ext>
                </a:extLst>
              </p:cNvPr>
              <p:cNvSpPr/>
              <p:nvPr/>
            </p:nvSpPr>
            <p:spPr bwMode="auto">
              <a:xfrm>
                <a:off x="515620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17" name="îṧ1iḍê">
                <a:extLst>
                  <a:ext uri="{FF2B5EF4-FFF2-40B4-BE49-F238E27FC236}">
                    <a16:creationId xmlns:a16="http://schemas.microsoft.com/office/drawing/2014/main" id="{15929E5C-4AB2-43BB-96BE-4AFA6966F5AB}"/>
                  </a:ext>
                </a:extLst>
              </p:cNvPr>
              <p:cNvSpPr/>
              <p:nvPr/>
            </p:nvSpPr>
            <p:spPr bwMode="auto">
              <a:xfrm>
                <a:off x="5346701" y="3700463"/>
                <a:ext cx="103188" cy="131763"/>
              </a:xfrm>
              <a:custGeom>
                <a:avLst/>
                <a:gdLst>
                  <a:gd name="T0" fmla="*/ 0 w 65"/>
                  <a:gd name="T1" fmla="*/ 83 h 83"/>
                  <a:gd name="T2" fmla="*/ 0 w 65"/>
                  <a:gd name="T3" fmla="*/ 0 h 83"/>
                  <a:gd name="T4" fmla="*/ 11 w 65"/>
                  <a:gd name="T5" fmla="*/ 0 h 83"/>
                  <a:gd name="T6" fmla="*/ 11 w 65"/>
                  <a:gd name="T7" fmla="*/ 33 h 83"/>
                  <a:gd name="T8" fmla="*/ 52 w 65"/>
                  <a:gd name="T9" fmla="*/ 33 h 83"/>
                  <a:gd name="T10" fmla="*/ 52 w 65"/>
                  <a:gd name="T11" fmla="*/ 0 h 83"/>
                  <a:gd name="T12" fmla="*/ 65 w 65"/>
                  <a:gd name="T13" fmla="*/ 0 h 83"/>
                  <a:gd name="T14" fmla="*/ 65 w 65"/>
                  <a:gd name="T15" fmla="*/ 83 h 83"/>
                  <a:gd name="T16" fmla="*/ 52 w 65"/>
                  <a:gd name="T17" fmla="*/ 83 h 83"/>
                  <a:gd name="T18" fmla="*/ 52 w 65"/>
                  <a:gd name="T19" fmla="*/ 43 h 83"/>
                  <a:gd name="T20" fmla="*/ 11 w 65"/>
                  <a:gd name="T21" fmla="*/ 43 h 83"/>
                  <a:gd name="T22" fmla="*/ 11 w 65"/>
                  <a:gd name="T23" fmla="*/ 83 h 83"/>
                  <a:gd name="T24" fmla="*/ 0 w 65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83">
                    <a:moveTo>
                      <a:pt x="0" y="8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33"/>
                    </a:lnTo>
                    <a:lnTo>
                      <a:pt x="52" y="3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65" y="83"/>
                    </a:lnTo>
                    <a:lnTo>
                      <a:pt x="52" y="83"/>
                    </a:lnTo>
                    <a:lnTo>
                      <a:pt x="52" y="43"/>
                    </a:lnTo>
                    <a:lnTo>
                      <a:pt x="11" y="43"/>
                    </a:lnTo>
                    <a:lnTo>
                      <a:pt x="11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18" name="îšlïḓe">
                <a:extLst>
                  <a:ext uri="{FF2B5EF4-FFF2-40B4-BE49-F238E27FC236}">
                    <a16:creationId xmlns:a16="http://schemas.microsoft.com/office/drawing/2014/main" id="{AED696CF-7DC0-407D-99EB-616B4547A784}"/>
                  </a:ext>
                </a:extLst>
              </p:cNvPr>
              <p:cNvSpPr/>
              <p:nvPr/>
            </p:nvSpPr>
            <p:spPr bwMode="auto">
              <a:xfrm>
                <a:off x="5603876" y="3700463"/>
                <a:ext cx="122238" cy="131763"/>
              </a:xfrm>
              <a:custGeom>
                <a:avLst/>
                <a:gdLst>
                  <a:gd name="T0" fmla="*/ 0 w 37"/>
                  <a:gd name="T1" fmla="*/ 40 h 40"/>
                  <a:gd name="T2" fmla="*/ 15 w 37"/>
                  <a:gd name="T3" fmla="*/ 0 h 40"/>
                  <a:gd name="T4" fmla="*/ 21 w 37"/>
                  <a:gd name="T5" fmla="*/ 0 h 40"/>
                  <a:gd name="T6" fmla="*/ 37 w 37"/>
                  <a:gd name="T7" fmla="*/ 40 h 40"/>
                  <a:gd name="T8" fmla="*/ 31 w 37"/>
                  <a:gd name="T9" fmla="*/ 40 h 40"/>
                  <a:gd name="T10" fmla="*/ 26 w 37"/>
                  <a:gd name="T11" fmla="*/ 28 h 40"/>
                  <a:gd name="T12" fmla="*/ 10 w 37"/>
                  <a:gd name="T13" fmla="*/ 28 h 40"/>
                  <a:gd name="T14" fmla="*/ 6 w 37"/>
                  <a:gd name="T15" fmla="*/ 40 h 40"/>
                  <a:gd name="T16" fmla="*/ 0 w 37"/>
                  <a:gd name="T17" fmla="*/ 40 h 40"/>
                  <a:gd name="T18" fmla="*/ 11 w 37"/>
                  <a:gd name="T19" fmla="*/ 23 h 40"/>
                  <a:gd name="T20" fmla="*/ 25 w 37"/>
                  <a:gd name="T21" fmla="*/ 23 h 40"/>
                  <a:gd name="T22" fmla="*/ 21 w 37"/>
                  <a:gd name="T23" fmla="*/ 12 h 40"/>
                  <a:gd name="T24" fmla="*/ 18 w 37"/>
                  <a:gd name="T25" fmla="*/ 4 h 40"/>
                  <a:gd name="T26" fmla="*/ 16 w 37"/>
                  <a:gd name="T27" fmla="*/ 12 h 40"/>
                  <a:gd name="T28" fmla="*/ 11 w 37"/>
                  <a:gd name="T2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40">
                    <a:moveTo>
                      <a:pt x="0" y="4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11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9" y="9"/>
                      <a:pt x="18" y="6"/>
                      <a:pt x="18" y="4"/>
                    </a:cubicBezTo>
                    <a:cubicBezTo>
                      <a:pt x="17" y="7"/>
                      <a:pt x="17" y="9"/>
                      <a:pt x="16" y="12"/>
                    </a:cubicBezTo>
                    <a:lnTo>
                      <a:pt x="1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19" name="iṩľiďe">
                <a:extLst>
                  <a:ext uri="{FF2B5EF4-FFF2-40B4-BE49-F238E27FC236}">
                    <a16:creationId xmlns:a16="http://schemas.microsoft.com/office/drawing/2014/main" id="{1B68DAEA-D9CE-4F67-B4E3-1D6FA7E5C06C}"/>
                  </a:ext>
                </a:extLst>
              </p:cNvPr>
              <p:cNvSpPr/>
              <p:nvPr/>
            </p:nvSpPr>
            <p:spPr bwMode="auto">
              <a:xfrm>
                <a:off x="5881688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" name="ïṩlíḋè">
                <a:extLst>
                  <a:ext uri="{FF2B5EF4-FFF2-40B4-BE49-F238E27FC236}">
                    <a16:creationId xmlns:a16="http://schemas.microsoft.com/office/drawing/2014/main" id="{D0FC74D6-E78F-4B21-A762-9A5800466CF3}"/>
                  </a:ext>
                </a:extLst>
              </p:cNvPr>
              <p:cNvSpPr/>
              <p:nvPr/>
            </p:nvSpPr>
            <p:spPr bwMode="auto">
              <a:xfrm>
                <a:off x="6151563" y="3695700"/>
                <a:ext cx="119063" cy="136525"/>
              </a:xfrm>
              <a:custGeom>
                <a:avLst/>
                <a:gdLst>
                  <a:gd name="T0" fmla="*/ 20 w 36"/>
                  <a:gd name="T1" fmla="*/ 25 h 41"/>
                  <a:gd name="T2" fmla="*/ 20 w 36"/>
                  <a:gd name="T3" fmla="*/ 20 h 41"/>
                  <a:gd name="T4" fmla="*/ 36 w 36"/>
                  <a:gd name="T5" fmla="*/ 20 h 41"/>
                  <a:gd name="T6" fmla="*/ 36 w 36"/>
                  <a:gd name="T7" fmla="*/ 35 h 41"/>
                  <a:gd name="T8" fmla="*/ 28 w 36"/>
                  <a:gd name="T9" fmla="*/ 40 h 41"/>
                  <a:gd name="T10" fmla="*/ 20 w 36"/>
                  <a:gd name="T11" fmla="*/ 41 h 41"/>
                  <a:gd name="T12" fmla="*/ 9 w 36"/>
                  <a:gd name="T13" fmla="*/ 39 h 41"/>
                  <a:gd name="T14" fmla="*/ 2 w 36"/>
                  <a:gd name="T15" fmla="*/ 32 h 41"/>
                  <a:gd name="T16" fmla="*/ 0 w 36"/>
                  <a:gd name="T17" fmla="*/ 21 h 41"/>
                  <a:gd name="T18" fmla="*/ 2 w 36"/>
                  <a:gd name="T19" fmla="*/ 10 h 41"/>
                  <a:gd name="T20" fmla="*/ 9 w 36"/>
                  <a:gd name="T21" fmla="*/ 3 h 41"/>
                  <a:gd name="T22" fmla="*/ 20 w 36"/>
                  <a:gd name="T23" fmla="*/ 0 h 41"/>
                  <a:gd name="T24" fmla="*/ 27 w 36"/>
                  <a:gd name="T25" fmla="*/ 2 h 41"/>
                  <a:gd name="T26" fmla="*/ 33 w 36"/>
                  <a:gd name="T27" fmla="*/ 6 h 41"/>
                  <a:gd name="T28" fmla="*/ 36 w 36"/>
                  <a:gd name="T29" fmla="*/ 12 h 41"/>
                  <a:gd name="T30" fmla="*/ 31 w 36"/>
                  <a:gd name="T31" fmla="*/ 13 h 41"/>
                  <a:gd name="T32" fmla="*/ 29 w 36"/>
                  <a:gd name="T33" fmla="*/ 9 h 41"/>
                  <a:gd name="T34" fmla="*/ 25 w 36"/>
                  <a:gd name="T35" fmla="*/ 6 h 41"/>
                  <a:gd name="T36" fmla="*/ 20 w 36"/>
                  <a:gd name="T37" fmla="*/ 5 h 41"/>
                  <a:gd name="T38" fmla="*/ 13 w 36"/>
                  <a:gd name="T39" fmla="*/ 6 h 41"/>
                  <a:gd name="T40" fmla="*/ 9 w 36"/>
                  <a:gd name="T41" fmla="*/ 9 h 41"/>
                  <a:gd name="T42" fmla="*/ 7 w 36"/>
                  <a:gd name="T43" fmla="*/ 13 h 41"/>
                  <a:gd name="T44" fmla="*/ 5 w 36"/>
                  <a:gd name="T45" fmla="*/ 21 h 41"/>
                  <a:gd name="T46" fmla="*/ 7 w 36"/>
                  <a:gd name="T47" fmla="*/ 30 h 41"/>
                  <a:gd name="T48" fmla="*/ 12 w 36"/>
                  <a:gd name="T49" fmla="*/ 35 h 41"/>
                  <a:gd name="T50" fmla="*/ 20 w 36"/>
                  <a:gd name="T51" fmla="*/ 37 h 41"/>
                  <a:gd name="T52" fmla="*/ 26 w 36"/>
                  <a:gd name="T53" fmla="*/ 35 h 41"/>
                  <a:gd name="T54" fmla="*/ 31 w 36"/>
                  <a:gd name="T55" fmla="*/ 32 h 41"/>
                  <a:gd name="T56" fmla="*/ 31 w 36"/>
                  <a:gd name="T57" fmla="*/ 25 h 41"/>
                  <a:gd name="T58" fmla="*/ 20 w 36"/>
                  <a:gd name="T5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41">
                    <a:moveTo>
                      <a:pt x="20" y="25"/>
                    </a:moveTo>
                    <a:cubicBezTo>
                      <a:pt x="20" y="20"/>
                      <a:pt x="20" y="20"/>
                      <a:pt x="20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4" y="37"/>
                      <a:pt x="31" y="39"/>
                      <a:pt x="28" y="40"/>
                    </a:cubicBezTo>
                    <a:cubicBezTo>
                      <a:pt x="26" y="41"/>
                      <a:pt x="23" y="41"/>
                      <a:pt x="20" y="41"/>
                    </a:cubicBezTo>
                    <a:cubicBezTo>
                      <a:pt x="16" y="41"/>
                      <a:pt x="13" y="40"/>
                      <a:pt x="9" y="39"/>
                    </a:cubicBezTo>
                    <a:cubicBezTo>
                      <a:pt x="6" y="37"/>
                      <a:pt x="4" y="35"/>
                      <a:pt x="2" y="32"/>
                    </a:cubicBezTo>
                    <a:cubicBezTo>
                      <a:pt x="1" y="28"/>
                      <a:pt x="0" y="25"/>
                      <a:pt x="0" y="21"/>
                    </a:cubicBezTo>
                    <a:cubicBezTo>
                      <a:pt x="0" y="17"/>
                      <a:pt x="1" y="14"/>
                      <a:pt x="2" y="10"/>
                    </a:cubicBezTo>
                    <a:cubicBezTo>
                      <a:pt x="4" y="7"/>
                      <a:pt x="6" y="4"/>
                      <a:pt x="9" y="3"/>
                    </a:cubicBezTo>
                    <a:cubicBezTo>
                      <a:pt x="12" y="1"/>
                      <a:pt x="16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1" y="4"/>
                      <a:pt x="33" y="6"/>
                    </a:cubicBezTo>
                    <a:cubicBezTo>
                      <a:pt x="34" y="7"/>
                      <a:pt x="35" y="9"/>
                      <a:pt x="36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0" y="10"/>
                      <a:pt x="29" y="9"/>
                    </a:cubicBezTo>
                    <a:cubicBezTo>
                      <a:pt x="28" y="8"/>
                      <a:pt x="27" y="7"/>
                      <a:pt x="25" y="6"/>
                    </a:cubicBezTo>
                    <a:cubicBezTo>
                      <a:pt x="23" y="5"/>
                      <a:pt x="22" y="5"/>
                      <a:pt x="20" y="5"/>
                    </a:cubicBezTo>
                    <a:cubicBezTo>
                      <a:pt x="17" y="5"/>
                      <a:pt x="15" y="5"/>
                      <a:pt x="13" y="6"/>
                    </a:cubicBezTo>
                    <a:cubicBezTo>
                      <a:pt x="12" y="7"/>
                      <a:pt x="10" y="8"/>
                      <a:pt x="9" y="9"/>
                    </a:cubicBezTo>
                    <a:cubicBezTo>
                      <a:pt x="8" y="10"/>
                      <a:pt x="7" y="11"/>
                      <a:pt x="7" y="13"/>
                    </a:cubicBezTo>
                    <a:cubicBezTo>
                      <a:pt x="6" y="15"/>
                      <a:pt x="5" y="18"/>
                      <a:pt x="5" y="21"/>
                    </a:cubicBezTo>
                    <a:cubicBezTo>
                      <a:pt x="5" y="24"/>
                      <a:pt x="6" y="27"/>
                      <a:pt x="7" y="30"/>
                    </a:cubicBezTo>
                    <a:cubicBezTo>
                      <a:pt x="8" y="32"/>
                      <a:pt x="10" y="34"/>
                      <a:pt x="12" y="35"/>
                    </a:cubicBezTo>
                    <a:cubicBezTo>
                      <a:pt x="15" y="36"/>
                      <a:pt x="17" y="37"/>
                      <a:pt x="20" y="37"/>
                    </a:cubicBezTo>
                    <a:cubicBezTo>
                      <a:pt x="22" y="37"/>
                      <a:pt x="24" y="36"/>
                      <a:pt x="26" y="35"/>
                    </a:cubicBezTo>
                    <a:cubicBezTo>
                      <a:pt x="28" y="34"/>
                      <a:pt x="30" y="33"/>
                      <a:pt x="31" y="32"/>
                    </a:cubicBezTo>
                    <a:cubicBezTo>
                      <a:pt x="31" y="25"/>
                      <a:pt x="31" y="25"/>
                      <a:pt x="31" y="25"/>
                    </a:cubicBezTo>
                    <a:lnTo>
                      <a:pt x="20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" name="iṩľíḋé">
                <a:extLst>
                  <a:ext uri="{FF2B5EF4-FFF2-40B4-BE49-F238E27FC236}">
                    <a16:creationId xmlns:a16="http://schemas.microsoft.com/office/drawing/2014/main" id="{C9F40F49-5D80-4D29-B649-FAA9C6B63474}"/>
                  </a:ext>
                </a:extLst>
              </p:cNvPr>
              <p:cNvSpPr/>
              <p:nvPr/>
            </p:nvSpPr>
            <p:spPr bwMode="auto">
              <a:xfrm>
                <a:off x="6478588" y="3700463"/>
                <a:ext cx="106363" cy="131763"/>
              </a:xfrm>
              <a:custGeom>
                <a:avLst/>
                <a:gdLst>
                  <a:gd name="T0" fmla="*/ 26 w 32"/>
                  <a:gd name="T1" fmla="*/ 0 h 40"/>
                  <a:gd name="T2" fmla="*/ 32 w 32"/>
                  <a:gd name="T3" fmla="*/ 0 h 40"/>
                  <a:gd name="T4" fmla="*/ 32 w 32"/>
                  <a:gd name="T5" fmla="*/ 23 h 40"/>
                  <a:gd name="T6" fmla="*/ 30 w 32"/>
                  <a:gd name="T7" fmla="*/ 32 h 40"/>
                  <a:gd name="T8" fmla="*/ 25 w 32"/>
                  <a:gd name="T9" fmla="*/ 38 h 40"/>
                  <a:gd name="T10" fmla="*/ 16 w 32"/>
                  <a:gd name="T11" fmla="*/ 40 h 40"/>
                  <a:gd name="T12" fmla="*/ 7 w 32"/>
                  <a:gd name="T13" fmla="*/ 38 h 40"/>
                  <a:gd name="T14" fmla="*/ 2 w 32"/>
                  <a:gd name="T15" fmla="*/ 33 h 40"/>
                  <a:gd name="T16" fmla="*/ 0 w 32"/>
                  <a:gd name="T17" fmla="*/ 23 h 40"/>
                  <a:gd name="T18" fmla="*/ 0 w 32"/>
                  <a:gd name="T19" fmla="*/ 0 h 40"/>
                  <a:gd name="T20" fmla="*/ 6 w 32"/>
                  <a:gd name="T21" fmla="*/ 0 h 40"/>
                  <a:gd name="T22" fmla="*/ 6 w 32"/>
                  <a:gd name="T23" fmla="*/ 23 h 40"/>
                  <a:gd name="T24" fmla="*/ 7 w 32"/>
                  <a:gd name="T25" fmla="*/ 30 h 40"/>
                  <a:gd name="T26" fmla="*/ 10 w 32"/>
                  <a:gd name="T27" fmla="*/ 34 h 40"/>
                  <a:gd name="T28" fmla="*/ 16 w 32"/>
                  <a:gd name="T29" fmla="*/ 36 h 40"/>
                  <a:gd name="T30" fmla="*/ 24 w 32"/>
                  <a:gd name="T31" fmla="*/ 33 h 40"/>
                  <a:gd name="T32" fmla="*/ 26 w 32"/>
                  <a:gd name="T33" fmla="*/ 23 h 40"/>
                  <a:gd name="T34" fmla="*/ 26 w 32"/>
                  <a:gd name="T3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40">
                    <a:moveTo>
                      <a:pt x="26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7"/>
                      <a:pt x="31" y="30"/>
                      <a:pt x="30" y="32"/>
                    </a:cubicBezTo>
                    <a:cubicBezTo>
                      <a:pt x="29" y="35"/>
                      <a:pt x="28" y="37"/>
                      <a:pt x="25" y="38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2" y="40"/>
                      <a:pt x="9" y="40"/>
                      <a:pt x="7" y="38"/>
                    </a:cubicBezTo>
                    <a:cubicBezTo>
                      <a:pt x="5" y="37"/>
                      <a:pt x="3" y="35"/>
                      <a:pt x="2" y="33"/>
                    </a:cubicBezTo>
                    <a:cubicBezTo>
                      <a:pt x="1" y="30"/>
                      <a:pt x="0" y="27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6"/>
                      <a:pt x="6" y="29"/>
                      <a:pt x="7" y="30"/>
                    </a:cubicBezTo>
                    <a:cubicBezTo>
                      <a:pt x="7" y="32"/>
                      <a:pt x="8" y="33"/>
                      <a:pt x="10" y="34"/>
                    </a:cubicBezTo>
                    <a:cubicBezTo>
                      <a:pt x="11" y="35"/>
                      <a:pt x="13" y="36"/>
                      <a:pt x="16" y="36"/>
                    </a:cubicBezTo>
                    <a:cubicBezTo>
                      <a:pt x="19" y="36"/>
                      <a:pt x="22" y="35"/>
                      <a:pt x="24" y="33"/>
                    </a:cubicBezTo>
                    <a:cubicBezTo>
                      <a:pt x="25" y="31"/>
                      <a:pt x="26" y="28"/>
                      <a:pt x="26" y="23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" name="iṧlíḓé">
                <a:extLst>
                  <a:ext uri="{FF2B5EF4-FFF2-40B4-BE49-F238E27FC236}">
                    <a16:creationId xmlns:a16="http://schemas.microsoft.com/office/drawing/2014/main" id="{6E425572-73BF-4E62-9D10-F1931074C190}"/>
                  </a:ext>
                </a:extLst>
              </p:cNvPr>
              <p:cNvSpPr/>
              <p:nvPr/>
            </p:nvSpPr>
            <p:spPr bwMode="auto">
              <a:xfrm>
                <a:off x="6753226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" name="íṥľide">
                <a:extLst>
                  <a:ext uri="{FF2B5EF4-FFF2-40B4-BE49-F238E27FC236}">
                    <a16:creationId xmlns:a16="http://schemas.microsoft.com/office/drawing/2014/main" id="{21183790-1C56-420D-9D97-ACA4EDB96824}"/>
                  </a:ext>
                </a:extLst>
              </p:cNvPr>
              <p:cNvSpPr/>
              <p:nvPr/>
            </p:nvSpPr>
            <p:spPr bwMode="auto">
              <a:xfrm>
                <a:off x="70294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4" name="ïṩlîḑè">
                <a:extLst>
                  <a:ext uri="{FF2B5EF4-FFF2-40B4-BE49-F238E27FC236}">
                    <a16:creationId xmlns:a16="http://schemas.microsoft.com/office/drawing/2014/main" id="{FEB953B7-5E49-48FF-8F0C-7AB1CDEFE3D7}"/>
                  </a:ext>
                </a:extLst>
              </p:cNvPr>
              <p:cNvSpPr/>
              <p:nvPr/>
            </p:nvSpPr>
            <p:spPr bwMode="auto">
              <a:xfrm>
                <a:off x="7207251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0 w 36"/>
                  <a:gd name="T3" fmla="*/ 0 h 40"/>
                  <a:gd name="T4" fmla="*/ 5 w 36"/>
                  <a:gd name="T5" fmla="*/ 0 h 40"/>
                  <a:gd name="T6" fmla="*/ 15 w 36"/>
                  <a:gd name="T7" fmla="*/ 29 h 40"/>
                  <a:gd name="T8" fmla="*/ 18 w 36"/>
                  <a:gd name="T9" fmla="*/ 35 h 40"/>
                  <a:gd name="T10" fmla="*/ 20 w 36"/>
                  <a:gd name="T11" fmla="*/ 29 h 40"/>
                  <a:gd name="T12" fmla="*/ 30 w 36"/>
                  <a:gd name="T13" fmla="*/ 0 h 40"/>
                  <a:gd name="T14" fmla="*/ 36 w 36"/>
                  <a:gd name="T15" fmla="*/ 0 h 40"/>
                  <a:gd name="T16" fmla="*/ 20 w 36"/>
                  <a:gd name="T17" fmla="*/ 40 h 40"/>
                  <a:gd name="T18" fmla="*/ 15 w 36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31"/>
                      <a:pt x="17" y="33"/>
                      <a:pt x="18" y="35"/>
                    </a:cubicBezTo>
                    <a:cubicBezTo>
                      <a:pt x="18" y="33"/>
                      <a:pt x="19" y="31"/>
                      <a:pt x="20" y="29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0" y="40"/>
                      <a:pt x="20" y="40"/>
                      <a:pt x="20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5" name="í$ḷiḓê">
                <a:extLst>
                  <a:ext uri="{FF2B5EF4-FFF2-40B4-BE49-F238E27FC236}">
                    <a16:creationId xmlns:a16="http://schemas.microsoft.com/office/drawing/2014/main" id="{77CFBF90-8A00-44A9-8967-A58E277AC346}"/>
                  </a:ext>
                </a:extLst>
              </p:cNvPr>
              <p:cNvSpPr/>
              <p:nvPr/>
            </p:nvSpPr>
            <p:spPr bwMode="auto">
              <a:xfrm>
                <a:off x="7485063" y="3700463"/>
                <a:ext cx="95250" cy="131763"/>
              </a:xfrm>
              <a:custGeom>
                <a:avLst/>
                <a:gdLst>
                  <a:gd name="T0" fmla="*/ 0 w 60"/>
                  <a:gd name="T1" fmla="*/ 83 h 83"/>
                  <a:gd name="T2" fmla="*/ 0 w 60"/>
                  <a:gd name="T3" fmla="*/ 0 h 83"/>
                  <a:gd name="T4" fmla="*/ 58 w 60"/>
                  <a:gd name="T5" fmla="*/ 0 h 83"/>
                  <a:gd name="T6" fmla="*/ 58 w 60"/>
                  <a:gd name="T7" fmla="*/ 10 h 83"/>
                  <a:gd name="T8" fmla="*/ 10 w 60"/>
                  <a:gd name="T9" fmla="*/ 10 h 83"/>
                  <a:gd name="T10" fmla="*/ 10 w 60"/>
                  <a:gd name="T11" fmla="*/ 35 h 83"/>
                  <a:gd name="T12" fmla="*/ 56 w 60"/>
                  <a:gd name="T13" fmla="*/ 35 h 83"/>
                  <a:gd name="T14" fmla="*/ 56 w 60"/>
                  <a:gd name="T15" fmla="*/ 43 h 83"/>
                  <a:gd name="T16" fmla="*/ 10 w 60"/>
                  <a:gd name="T17" fmla="*/ 43 h 83"/>
                  <a:gd name="T18" fmla="*/ 10 w 60"/>
                  <a:gd name="T19" fmla="*/ 73 h 83"/>
                  <a:gd name="T20" fmla="*/ 60 w 60"/>
                  <a:gd name="T21" fmla="*/ 73 h 83"/>
                  <a:gd name="T22" fmla="*/ 60 w 60"/>
                  <a:gd name="T23" fmla="*/ 83 h 83"/>
                  <a:gd name="T24" fmla="*/ 0 w 60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83">
                    <a:moveTo>
                      <a:pt x="0" y="83"/>
                    </a:move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10" y="10"/>
                    </a:lnTo>
                    <a:lnTo>
                      <a:pt x="10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0" y="43"/>
                    </a:lnTo>
                    <a:lnTo>
                      <a:pt x="10" y="73"/>
                    </a:lnTo>
                    <a:lnTo>
                      <a:pt x="60" y="73"/>
                    </a:lnTo>
                    <a:lnTo>
                      <a:pt x="6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6" name="ïṡļîdê">
                <a:extLst>
                  <a:ext uri="{FF2B5EF4-FFF2-40B4-BE49-F238E27FC236}">
                    <a16:creationId xmlns:a16="http://schemas.microsoft.com/office/drawing/2014/main" id="{1C5CFB9B-0291-42FE-8E3A-8B5B3E355646}"/>
                  </a:ext>
                </a:extLst>
              </p:cNvPr>
              <p:cNvSpPr/>
              <p:nvPr/>
            </p:nvSpPr>
            <p:spPr bwMode="auto">
              <a:xfrm>
                <a:off x="7745413" y="3700463"/>
                <a:ext cx="115888" cy="131763"/>
              </a:xfrm>
              <a:custGeom>
                <a:avLst/>
                <a:gdLst>
                  <a:gd name="T0" fmla="*/ 0 w 35"/>
                  <a:gd name="T1" fmla="*/ 40 h 40"/>
                  <a:gd name="T2" fmla="*/ 0 w 35"/>
                  <a:gd name="T3" fmla="*/ 0 h 40"/>
                  <a:gd name="T4" fmla="*/ 18 w 35"/>
                  <a:gd name="T5" fmla="*/ 0 h 40"/>
                  <a:gd name="T6" fmla="*/ 26 w 35"/>
                  <a:gd name="T7" fmla="*/ 1 h 40"/>
                  <a:gd name="T8" fmla="*/ 30 w 35"/>
                  <a:gd name="T9" fmla="*/ 5 h 40"/>
                  <a:gd name="T10" fmla="*/ 32 w 35"/>
                  <a:gd name="T11" fmla="*/ 11 h 40"/>
                  <a:gd name="T12" fmla="*/ 29 w 35"/>
                  <a:gd name="T13" fmla="*/ 18 h 40"/>
                  <a:gd name="T14" fmla="*/ 21 w 35"/>
                  <a:gd name="T15" fmla="*/ 22 h 40"/>
                  <a:gd name="T16" fmla="*/ 24 w 35"/>
                  <a:gd name="T17" fmla="*/ 24 h 40"/>
                  <a:gd name="T18" fmla="*/ 28 w 35"/>
                  <a:gd name="T19" fmla="*/ 29 h 40"/>
                  <a:gd name="T20" fmla="*/ 35 w 35"/>
                  <a:gd name="T21" fmla="*/ 40 h 40"/>
                  <a:gd name="T22" fmla="*/ 29 w 35"/>
                  <a:gd name="T23" fmla="*/ 40 h 40"/>
                  <a:gd name="T24" fmla="*/ 23 w 35"/>
                  <a:gd name="T25" fmla="*/ 31 h 40"/>
                  <a:gd name="T26" fmla="*/ 20 w 35"/>
                  <a:gd name="T27" fmla="*/ 26 h 40"/>
                  <a:gd name="T28" fmla="*/ 17 w 35"/>
                  <a:gd name="T29" fmla="*/ 23 h 40"/>
                  <a:gd name="T30" fmla="*/ 15 w 35"/>
                  <a:gd name="T31" fmla="*/ 22 h 40"/>
                  <a:gd name="T32" fmla="*/ 12 w 35"/>
                  <a:gd name="T33" fmla="*/ 22 h 40"/>
                  <a:gd name="T34" fmla="*/ 6 w 35"/>
                  <a:gd name="T35" fmla="*/ 22 h 40"/>
                  <a:gd name="T36" fmla="*/ 6 w 35"/>
                  <a:gd name="T37" fmla="*/ 40 h 40"/>
                  <a:gd name="T38" fmla="*/ 0 w 35"/>
                  <a:gd name="T39" fmla="*/ 40 h 40"/>
                  <a:gd name="T40" fmla="*/ 6 w 35"/>
                  <a:gd name="T41" fmla="*/ 18 h 40"/>
                  <a:gd name="T42" fmla="*/ 17 w 35"/>
                  <a:gd name="T43" fmla="*/ 18 h 40"/>
                  <a:gd name="T44" fmla="*/ 22 w 35"/>
                  <a:gd name="T45" fmla="*/ 17 h 40"/>
                  <a:gd name="T46" fmla="*/ 26 w 35"/>
                  <a:gd name="T47" fmla="*/ 14 h 40"/>
                  <a:gd name="T48" fmla="*/ 27 w 35"/>
                  <a:gd name="T49" fmla="*/ 11 h 40"/>
                  <a:gd name="T50" fmla="*/ 25 w 35"/>
                  <a:gd name="T51" fmla="*/ 6 h 40"/>
                  <a:gd name="T52" fmla="*/ 18 w 35"/>
                  <a:gd name="T53" fmla="*/ 4 h 40"/>
                  <a:gd name="T54" fmla="*/ 6 w 35"/>
                  <a:gd name="T55" fmla="*/ 4 h 40"/>
                  <a:gd name="T56" fmla="*/ 6 w 35"/>
                  <a:gd name="T57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4" y="0"/>
                      <a:pt x="26" y="1"/>
                    </a:cubicBezTo>
                    <a:cubicBezTo>
                      <a:pt x="28" y="2"/>
                      <a:pt x="29" y="3"/>
                      <a:pt x="30" y="5"/>
                    </a:cubicBezTo>
                    <a:cubicBezTo>
                      <a:pt x="31" y="7"/>
                      <a:pt x="32" y="9"/>
                      <a:pt x="32" y="11"/>
                    </a:cubicBezTo>
                    <a:cubicBezTo>
                      <a:pt x="32" y="14"/>
                      <a:pt x="31" y="16"/>
                      <a:pt x="29" y="18"/>
                    </a:cubicBezTo>
                    <a:cubicBezTo>
                      <a:pt x="27" y="20"/>
                      <a:pt x="25" y="21"/>
                      <a:pt x="21" y="22"/>
                    </a:cubicBezTo>
                    <a:cubicBezTo>
                      <a:pt x="22" y="22"/>
                      <a:pt x="23" y="23"/>
                      <a:pt x="24" y="24"/>
                    </a:cubicBezTo>
                    <a:cubicBezTo>
                      <a:pt x="25" y="25"/>
                      <a:pt x="27" y="27"/>
                      <a:pt x="28" y="29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2" y="29"/>
                      <a:pt x="21" y="27"/>
                      <a:pt x="20" y="26"/>
                    </a:cubicBezTo>
                    <a:cubicBezTo>
                      <a:pt x="19" y="25"/>
                      <a:pt x="18" y="24"/>
                      <a:pt x="17" y="23"/>
                    </a:cubicBezTo>
                    <a:cubicBezTo>
                      <a:pt x="16" y="23"/>
                      <a:pt x="15" y="22"/>
                      <a:pt x="15" y="22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6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21" y="17"/>
                      <a:pt x="22" y="17"/>
                    </a:cubicBezTo>
                    <a:cubicBezTo>
                      <a:pt x="24" y="16"/>
                      <a:pt x="25" y="15"/>
                      <a:pt x="26" y="14"/>
                    </a:cubicBezTo>
                    <a:cubicBezTo>
                      <a:pt x="26" y="13"/>
                      <a:pt x="27" y="12"/>
                      <a:pt x="27" y="11"/>
                    </a:cubicBezTo>
                    <a:cubicBezTo>
                      <a:pt x="27" y="9"/>
                      <a:pt x="26" y="7"/>
                      <a:pt x="25" y="6"/>
                    </a:cubicBezTo>
                    <a:cubicBezTo>
                      <a:pt x="23" y="5"/>
                      <a:pt x="21" y="4"/>
                      <a:pt x="1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7" name="ísḷíďê">
                <a:extLst>
                  <a:ext uri="{FF2B5EF4-FFF2-40B4-BE49-F238E27FC236}">
                    <a16:creationId xmlns:a16="http://schemas.microsoft.com/office/drawing/2014/main" id="{8A9361DF-F1EB-4AB7-BC3E-C263B6AFCB15}"/>
                  </a:ext>
                </a:extLst>
              </p:cNvPr>
              <p:cNvSpPr/>
              <p:nvPr/>
            </p:nvSpPr>
            <p:spPr bwMode="auto">
              <a:xfrm>
                <a:off x="8012113" y="3695700"/>
                <a:ext cx="106363" cy="136525"/>
              </a:xfrm>
              <a:custGeom>
                <a:avLst/>
                <a:gdLst>
                  <a:gd name="T0" fmla="*/ 0 w 32"/>
                  <a:gd name="T1" fmla="*/ 28 h 41"/>
                  <a:gd name="T2" fmla="*/ 5 w 32"/>
                  <a:gd name="T3" fmla="*/ 27 h 41"/>
                  <a:gd name="T4" fmla="*/ 7 w 32"/>
                  <a:gd name="T5" fmla="*/ 32 h 41"/>
                  <a:gd name="T6" fmla="*/ 11 w 32"/>
                  <a:gd name="T7" fmla="*/ 35 h 41"/>
                  <a:gd name="T8" fmla="*/ 17 w 32"/>
                  <a:gd name="T9" fmla="*/ 37 h 41"/>
                  <a:gd name="T10" fmla="*/ 22 w 32"/>
                  <a:gd name="T11" fmla="*/ 36 h 41"/>
                  <a:gd name="T12" fmla="*/ 26 w 32"/>
                  <a:gd name="T13" fmla="*/ 33 h 41"/>
                  <a:gd name="T14" fmla="*/ 27 w 32"/>
                  <a:gd name="T15" fmla="*/ 30 h 41"/>
                  <a:gd name="T16" fmla="*/ 26 w 32"/>
                  <a:gd name="T17" fmla="*/ 27 h 41"/>
                  <a:gd name="T18" fmla="*/ 22 w 32"/>
                  <a:gd name="T19" fmla="*/ 24 h 41"/>
                  <a:gd name="T20" fmla="*/ 15 w 32"/>
                  <a:gd name="T21" fmla="*/ 22 h 41"/>
                  <a:gd name="T22" fmla="*/ 8 w 32"/>
                  <a:gd name="T23" fmla="*/ 20 h 41"/>
                  <a:gd name="T24" fmla="*/ 3 w 32"/>
                  <a:gd name="T25" fmla="*/ 16 h 41"/>
                  <a:gd name="T26" fmla="*/ 2 w 32"/>
                  <a:gd name="T27" fmla="*/ 11 h 41"/>
                  <a:gd name="T28" fmla="*/ 4 w 32"/>
                  <a:gd name="T29" fmla="*/ 6 h 41"/>
                  <a:gd name="T30" fmla="*/ 9 w 32"/>
                  <a:gd name="T31" fmla="*/ 2 h 41"/>
                  <a:gd name="T32" fmla="*/ 16 w 32"/>
                  <a:gd name="T33" fmla="*/ 0 h 41"/>
                  <a:gd name="T34" fmla="*/ 24 w 32"/>
                  <a:gd name="T35" fmla="*/ 2 h 41"/>
                  <a:gd name="T36" fmla="*/ 29 w 32"/>
                  <a:gd name="T37" fmla="*/ 6 h 41"/>
                  <a:gd name="T38" fmla="*/ 31 w 32"/>
                  <a:gd name="T39" fmla="*/ 12 h 41"/>
                  <a:gd name="T40" fmla="*/ 26 w 32"/>
                  <a:gd name="T41" fmla="*/ 13 h 41"/>
                  <a:gd name="T42" fmla="*/ 23 w 32"/>
                  <a:gd name="T43" fmla="*/ 7 h 41"/>
                  <a:gd name="T44" fmla="*/ 16 w 32"/>
                  <a:gd name="T45" fmla="*/ 5 h 41"/>
                  <a:gd name="T46" fmla="*/ 9 w 32"/>
                  <a:gd name="T47" fmla="*/ 7 h 41"/>
                  <a:gd name="T48" fmla="*/ 7 w 32"/>
                  <a:gd name="T49" fmla="*/ 11 h 41"/>
                  <a:gd name="T50" fmla="*/ 8 w 32"/>
                  <a:gd name="T51" fmla="*/ 14 h 41"/>
                  <a:gd name="T52" fmla="*/ 16 w 32"/>
                  <a:gd name="T53" fmla="*/ 17 h 41"/>
                  <a:gd name="T54" fmla="*/ 25 w 32"/>
                  <a:gd name="T55" fmla="*/ 20 h 41"/>
                  <a:gd name="T56" fmla="*/ 30 w 32"/>
                  <a:gd name="T57" fmla="*/ 24 h 41"/>
                  <a:gd name="T58" fmla="*/ 32 w 32"/>
                  <a:gd name="T59" fmla="*/ 29 h 41"/>
                  <a:gd name="T60" fmla="*/ 30 w 32"/>
                  <a:gd name="T61" fmla="*/ 35 h 41"/>
                  <a:gd name="T62" fmla="*/ 25 w 32"/>
                  <a:gd name="T63" fmla="*/ 40 h 41"/>
                  <a:gd name="T64" fmla="*/ 17 w 32"/>
                  <a:gd name="T65" fmla="*/ 41 h 41"/>
                  <a:gd name="T66" fmla="*/ 8 w 32"/>
                  <a:gd name="T67" fmla="*/ 40 h 41"/>
                  <a:gd name="T68" fmla="*/ 3 w 32"/>
                  <a:gd name="T69" fmla="*/ 35 h 41"/>
                  <a:gd name="T70" fmla="*/ 0 w 32"/>
                  <a:gd name="T71" fmla="*/ 2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41">
                    <a:moveTo>
                      <a:pt x="0" y="28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6" y="29"/>
                      <a:pt x="6" y="31"/>
                      <a:pt x="7" y="32"/>
                    </a:cubicBezTo>
                    <a:cubicBezTo>
                      <a:pt x="8" y="34"/>
                      <a:pt x="9" y="35"/>
                      <a:pt x="11" y="35"/>
                    </a:cubicBezTo>
                    <a:cubicBezTo>
                      <a:pt x="13" y="36"/>
                      <a:pt x="15" y="37"/>
                      <a:pt x="17" y="37"/>
                    </a:cubicBezTo>
                    <a:cubicBezTo>
                      <a:pt x="19" y="37"/>
                      <a:pt x="21" y="36"/>
                      <a:pt x="22" y="36"/>
                    </a:cubicBezTo>
                    <a:cubicBezTo>
                      <a:pt x="24" y="35"/>
                      <a:pt x="25" y="34"/>
                      <a:pt x="26" y="33"/>
                    </a:cubicBezTo>
                    <a:cubicBezTo>
                      <a:pt x="26" y="32"/>
                      <a:pt x="27" y="31"/>
                      <a:pt x="27" y="30"/>
                    </a:cubicBezTo>
                    <a:cubicBezTo>
                      <a:pt x="27" y="29"/>
                      <a:pt x="26" y="28"/>
                      <a:pt x="26" y="27"/>
                    </a:cubicBezTo>
                    <a:cubicBezTo>
                      <a:pt x="25" y="26"/>
                      <a:pt x="24" y="25"/>
                      <a:pt x="22" y="24"/>
                    </a:cubicBezTo>
                    <a:cubicBezTo>
                      <a:pt x="21" y="24"/>
                      <a:pt x="19" y="23"/>
                      <a:pt x="15" y="22"/>
                    </a:cubicBezTo>
                    <a:cubicBezTo>
                      <a:pt x="12" y="21"/>
                      <a:pt x="9" y="21"/>
                      <a:pt x="8" y="20"/>
                    </a:cubicBezTo>
                    <a:cubicBezTo>
                      <a:pt x="6" y="19"/>
                      <a:pt x="4" y="18"/>
                      <a:pt x="3" y="16"/>
                    </a:cubicBezTo>
                    <a:cubicBezTo>
                      <a:pt x="2" y="15"/>
                      <a:pt x="2" y="13"/>
                      <a:pt x="2" y="11"/>
                    </a:cubicBezTo>
                    <a:cubicBezTo>
                      <a:pt x="2" y="9"/>
                      <a:pt x="2" y="7"/>
                      <a:pt x="4" y="6"/>
                    </a:cubicBezTo>
                    <a:cubicBezTo>
                      <a:pt x="5" y="4"/>
                      <a:pt x="6" y="3"/>
                      <a:pt x="9" y="2"/>
                    </a:cubicBezTo>
                    <a:cubicBezTo>
                      <a:pt x="11" y="1"/>
                      <a:pt x="13" y="0"/>
                      <a:pt x="16" y="0"/>
                    </a:cubicBezTo>
                    <a:cubicBezTo>
                      <a:pt x="19" y="0"/>
                      <a:pt x="21" y="1"/>
                      <a:pt x="24" y="2"/>
                    </a:cubicBezTo>
                    <a:cubicBezTo>
                      <a:pt x="26" y="3"/>
                      <a:pt x="28" y="4"/>
                      <a:pt x="29" y="6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0"/>
                      <a:pt x="24" y="8"/>
                      <a:pt x="23" y="7"/>
                    </a:cubicBezTo>
                    <a:cubicBezTo>
                      <a:pt x="21" y="6"/>
                      <a:pt x="19" y="5"/>
                      <a:pt x="16" y="5"/>
                    </a:cubicBezTo>
                    <a:cubicBezTo>
                      <a:pt x="13" y="5"/>
                      <a:pt x="11" y="6"/>
                      <a:pt x="9" y="7"/>
                    </a:cubicBezTo>
                    <a:cubicBezTo>
                      <a:pt x="8" y="8"/>
                      <a:pt x="7" y="9"/>
                      <a:pt x="7" y="11"/>
                    </a:cubicBezTo>
                    <a:cubicBezTo>
                      <a:pt x="7" y="12"/>
                      <a:pt x="7" y="14"/>
                      <a:pt x="8" y="14"/>
                    </a:cubicBezTo>
                    <a:cubicBezTo>
                      <a:pt x="9" y="15"/>
                      <a:pt x="12" y="16"/>
                      <a:pt x="16" y="17"/>
                    </a:cubicBezTo>
                    <a:cubicBezTo>
                      <a:pt x="21" y="18"/>
                      <a:pt x="24" y="19"/>
                      <a:pt x="25" y="20"/>
                    </a:cubicBezTo>
                    <a:cubicBezTo>
                      <a:pt x="27" y="21"/>
                      <a:pt x="29" y="22"/>
                      <a:pt x="30" y="24"/>
                    </a:cubicBezTo>
                    <a:cubicBezTo>
                      <a:pt x="31" y="25"/>
                      <a:pt x="32" y="27"/>
                      <a:pt x="32" y="29"/>
                    </a:cubicBezTo>
                    <a:cubicBezTo>
                      <a:pt x="32" y="32"/>
                      <a:pt x="31" y="34"/>
                      <a:pt x="30" y="35"/>
                    </a:cubicBezTo>
                    <a:cubicBezTo>
                      <a:pt x="29" y="37"/>
                      <a:pt x="27" y="39"/>
                      <a:pt x="25" y="40"/>
                    </a:cubicBezTo>
                    <a:cubicBezTo>
                      <a:pt x="23" y="41"/>
                      <a:pt x="20" y="41"/>
                      <a:pt x="17" y="41"/>
                    </a:cubicBezTo>
                    <a:cubicBezTo>
                      <a:pt x="14" y="41"/>
                      <a:pt x="11" y="41"/>
                      <a:pt x="8" y="40"/>
                    </a:cubicBezTo>
                    <a:cubicBezTo>
                      <a:pt x="6" y="39"/>
                      <a:pt x="4" y="37"/>
                      <a:pt x="3" y="35"/>
                    </a:cubicBezTo>
                    <a:cubicBezTo>
                      <a:pt x="1" y="33"/>
                      <a:pt x="0" y="31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8" name="ïşḷïḑè">
                <a:extLst>
                  <a:ext uri="{FF2B5EF4-FFF2-40B4-BE49-F238E27FC236}">
                    <a16:creationId xmlns:a16="http://schemas.microsoft.com/office/drawing/2014/main" id="{79E4BF40-D353-4E2D-8505-475D5FAD2223}"/>
                  </a:ext>
                </a:extLst>
              </p:cNvPr>
              <p:cNvSpPr/>
              <p:nvPr/>
            </p:nvSpPr>
            <p:spPr bwMode="auto">
              <a:xfrm>
                <a:off x="82867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9" name="ïŝľiḍê">
                <a:extLst>
                  <a:ext uri="{FF2B5EF4-FFF2-40B4-BE49-F238E27FC236}">
                    <a16:creationId xmlns:a16="http://schemas.microsoft.com/office/drawing/2014/main" id="{368B85E5-2463-43D6-AFBE-5F41A3A41D9A}"/>
                  </a:ext>
                </a:extLst>
              </p:cNvPr>
              <p:cNvSpPr/>
              <p:nvPr/>
            </p:nvSpPr>
            <p:spPr bwMode="auto">
              <a:xfrm>
                <a:off x="8464551" y="3700463"/>
                <a:ext cx="106363" cy="131763"/>
              </a:xfrm>
              <a:custGeom>
                <a:avLst/>
                <a:gdLst>
                  <a:gd name="T0" fmla="*/ 27 w 67"/>
                  <a:gd name="T1" fmla="*/ 83 h 83"/>
                  <a:gd name="T2" fmla="*/ 27 w 67"/>
                  <a:gd name="T3" fmla="*/ 10 h 83"/>
                  <a:gd name="T4" fmla="*/ 0 w 67"/>
                  <a:gd name="T5" fmla="*/ 10 h 83"/>
                  <a:gd name="T6" fmla="*/ 0 w 67"/>
                  <a:gd name="T7" fmla="*/ 0 h 83"/>
                  <a:gd name="T8" fmla="*/ 67 w 67"/>
                  <a:gd name="T9" fmla="*/ 0 h 83"/>
                  <a:gd name="T10" fmla="*/ 67 w 67"/>
                  <a:gd name="T11" fmla="*/ 10 h 83"/>
                  <a:gd name="T12" fmla="*/ 40 w 67"/>
                  <a:gd name="T13" fmla="*/ 10 h 83"/>
                  <a:gd name="T14" fmla="*/ 40 w 67"/>
                  <a:gd name="T15" fmla="*/ 83 h 83"/>
                  <a:gd name="T16" fmla="*/ 27 w 67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3">
                    <a:moveTo>
                      <a:pt x="27" y="83"/>
                    </a:moveTo>
                    <a:lnTo>
                      <a:pt x="2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67" y="0"/>
                    </a:lnTo>
                    <a:lnTo>
                      <a:pt x="67" y="10"/>
                    </a:lnTo>
                    <a:lnTo>
                      <a:pt x="40" y="10"/>
                    </a:lnTo>
                    <a:lnTo>
                      <a:pt x="40" y="83"/>
                    </a:lnTo>
                    <a:lnTo>
                      <a:pt x="27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0" name="iṥḻïdê">
                <a:extLst>
                  <a:ext uri="{FF2B5EF4-FFF2-40B4-BE49-F238E27FC236}">
                    <a16:creationId xmlns:a16="http://schemas.microsoft.com/office/drawing/2014/main" id="{34A3662C-6C71-41E7-94B7-9705C795D64D}"/>
                  </a:ext>
                </a:extLst>
              </p:cNvPr>
              <p:cNvSpPr/>
              <p:nvPr/>
            </p:nvSpPr>
            <p:spPr bwMode="auto">
              <a:xfrm>
                <a:off x="8715376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15 w 36"/>
                  <a:gd name="T3" fmla="*/ 23 h 40"/>
                  <a:gd name="T4" fmla="*/ 0 w 36"/>
                  <a:gd name="T5" fmla="*/ 0 h 40"/>
                  <a:gd name="T6" fmla="*/ 6 w 36"/>
                  <a:gd name="T7" fmla="*/ 0 h 40"/>
                  <a:gd name="T8" fmla="*/ 14 w 36"/>
                  <a:gd name="T9" fmla="*/ 12 h 40"/>
                  <a:gd name="T10" fmla="*/ 18 w 36"/>
                  <a:gd name="T11" fmla="*/ 19 h 40"/>
                  <a:gd name="T12" fmla="*/ 23 w 36"/>
                  <a:gd name="T13" fmla="*/ 12 h 40"/>
                  <a:gd name="T14" fmla="*/ 30 w 36"/>
                  <a:gd name="T15" fmla="*/ 0 h 40"/>
                  <a:gd name="T16" fmla="*/ 36 w 36"/>
                  <a:gd name="T17" fmla="*/ 0 h 40"/>
                  <a:gd name="T18" fmla="*/ 21 w 36"/>
                  <a:gd name="T19" fmla="*/ 23 h 40"/>
                  <a:gd name="T20" fmla="*/ 21 w 36"/>
                  <a:gd name="T21" fmla="*/ 40 h 40"/>
                  <a:gd name="T22" fmla="*/ 15 w 3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4"/>
                      <a:pt x="17" y="16"/>
                      <a:pt x="18" y="19"/>
                    </a:cubicBezTo>
                    <a:cubicBezTo>
                      <a:pt x="19" y="17"/>
                      <a:pt x="21" y="14"/>
                      <a:pt x="23" y="12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40"/>
                      <a:pt x="21" y="40"/>
                      <a:pt x="21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8416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856724-3157-4233-A738-FDDAC8235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4" r="25371"/>
          <a:stretch/>
        </p:blipFill>
        <p:spPr>
          <a:xfrm>
            <a:off x="860611" y="0"/>
            <a:ext cx="3738283" cy="7019420"/>
          </a:xfrm>
          <a:prstGeom prst="parallelogram">
            <a:avLst>
              <a:gd name="adj" fmla="val 0"/>
            </a:avLst>
          </a:prstGeom>
        </p:spPr>
      </p:pic>
      <p:sp>
        <p:nvSpPr>
          <p:cNvPr id="3" name="泪滴形 2">
            <a:extLst>
              <a:ext uri="{FF2B5EF4-FFF2-40B4-BE49-F238E27FC236}">
                <a16:creationId xmlns:a16="http://schemas.microsoft.com/office/drawing/2014/main" id="{983EB163-18EB-4096-B427-96C6ACD6EF6E}"/>
              </a:ext>
            </a:extLst>
          </p:cNvPr>
          <p:cNvSpPr/>
          <p:nvPr userDrawn="1"/>
        </p:nvSpPr>
        <p:spPr>
          <a:xfrm>
            <a:off x="1801906" y="591707"/>
            <a:ext cx="2796988" cy="274316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3A6A9DF-B609-4BC4-9B29-CEED1954FF1B}"/>
              </a:ext>
            </a:extLst>
          </p:cNvPr>
          <p:cNvSpPr txBox="1"/>
          <p:nvPr userDrawn="1"/>
        </p:nvSpPr>
        <p:spPr>
          <a:xfrm>
            <a:off x="2414604" y="1258850"/>
            <a:ext cx="1834681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5400" b="1" spc="600" dirty="0">
                <a:solidFill>
                  <a:schemeClr val="bg1"/>
                </a:solidFill>
                <a:latin typeface="+mj-ea"/>
                <a:ea typeface="+mj-ea"/>
              </a:rPr>
              <a:t>目 录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56BD210-5A98-4604-8FB6-7C2131254C5F}"/>
              </a:ext>
            </a:extLst>
          </p:cNvPr>
          <p:cNvSpPr txBox="1"/>
          <p:nvPr userDrawn="1"/>
        </p:nvSpPr>
        <p:spPr>
          <a:xfrm>
            <a:off x="2531850" y="2182180"/>
            <a:ext cx="1717435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en-US" altLang="zh-CN" sz="1400" spc="600" dirty="0">
                <a:solidFill>
                  <a:schemeClr val="bg1"/>
                </a:solidFill>
                <a:latin typeface="微软雅黑 Light" panose="020B0502040204020203" pitchFamily="34" charset="-122"/>
              </a:rPr>
              <a:t>CONTENTS</a:t>
            </a:r>
            <a:endParaRPr lang="zh-CN" altLang="en-US" sz="1600" spc="600" dirty="0">
              <a:solidFill>
                <a:schemeClr val="bg1"/>
              </a:solidFill>
              <a:latin typeface="微软雅黑 Light" panose="020B0502040204020203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7152754-CE53-4FC7-A6A7-4BB116F46E64}"/>
              </a:ext>
            </a:extLst>
          </p:cNvPr>
          <p:cNvCxnSpPr/>
          <p:nvPr userDrawn="1"/>
        </p:nvCxnSpPr>
        <p:spPr>
          <a:xfrm>
            <a:off x="2486289" y="2182863"/>
            <a:ext cx="169131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EF5A5E4-E590-41D8-8AF1-ABE4DF672E14}"/>
              </a:ext>
            </a:extLst>
          </p:cNvPr>
          <p:cNvCxnSpPr/>
          <p:nvPr userDrawn="1"/>
        </p:nvCxnSpPr>
        <p:spPr>
          <a:xfrm>
            <a:off x="2494998" y="2489957"/>
            <a:ext cx="169131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92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extLst>
              <a:ext uri="{FF2B5EF4-FFF2-40B4-BE49-F238E27FC236}">
                <a16:creationId xmlns:a16="http://schemas.microsoft.com/office/drawing/2014/main" id="{C46D9FCE-0CAE-47D6-91F2-19C9421FE31E}"/>
              </a:ext>
            </a:extLst>
          </p:cNvPr>
          <p:cNvSpPr/>
          <p:nvPr userDrawn="1"/>
        </p:nvSpPr>
        <p:spPr>
          <a:xfrm>
            <a:off x="0" y="1631852"/>
            <a:ext cx="12379569" cy="35731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AD279113-2814-43D4-BBAB-F2333EA423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16" b="21438"/>
          <a:stretch/>
        </p:blipFill>
        <p:spPr>
          <a:xfrm>
            <a:off x="0" y="1638885"/>
            <a:ext cx="12192000" cy="3559127"/>
          </a:xfrm>
          <a:prstGeom prst="parallelogram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EFE6429-6BA3-44A1-9438-3959A7D097C0}"/>
              </a:ext>
            </a:extLst>
          </p:cNvPr>
          <p:cNvSpPr/>
          <p:nvPr userDrawn="1"/>
        </p:nvSpPr>
        <p:spPr>
          <a:xfrm>
            <a:off x="3124511" y="2576961"/>
            <a:ext cx="6105378" cy="216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spc="300" dirty="0">
              <a:latin typeface="+mj-ea"/>
              <a:ea typeface="+mj-ea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F707F9A-21A3-4787-9C87-53B66C2D633A}"/>
              </a:ext>
            </a:extLst>
          </p:cNvPr>
          <p:cNvCxnSpPr>
            <a:cxnSpLocks/>
          </p:cNvCxnSpPr>
          <p:nvPr userDrawn="1"/>
        </p:nvCxnSpPr>
        <p:spPr>
          <a:xfrm>
            <a:off x="3926584" y="3505429"/>
            <a:ext cx="43733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ïsḻiḓê">
            <a:extLst>
              <a:ext uri="{FF2B5EF4-FFF2-40B4-BE49-F238E27FC236}">
                <a16:creationId xmlns:a16="http://schemas.microsoft.com/office/drawing/2014/main" id="{56D2A524-C69F-4DE4-91FC-36C354DED5CA}"/>
              </a:ext>
            </a:extLst>
          </p:cNvPr>
          <p:cNvGrpSpPr/>
          <p:nvPr userDrawn="1"/>
        </p:nvGrpSpPr>
        <p:grpSpPr>
          <a:xfrm>
            <a:off x="5462044" y="805098"/>
            <a:ext cx="1430312" cy="1438699"/>
            <a:chOff x="3275013" y="2886075"/>
            <a:chExt cx="1082675" cy="1089025"/>
          </a:xfrm>
        </p:grpSpPr>
        <p:sp>
          <p:nvSpPr>
            <p:cNvPr id="10" name="ïSḷíḑe">
              <a:extLst>
                <a:ext uri="{FF2B5EF4-FFF2-40B4-BE49-F238E27FC236}">
                  <a16:creationId xmlns:a16="http://schemas.microsoft.com/office/drawing/2014/main" id="{C615845A-D691-46C2-9028-F48864A72063}"/>
                </a:ext>
              </a:extLst>
            </p:cNvPr>
            <p:cNvSpPr/>
            <p:nvPr/>
          </p:nvSpPr>
          <p:spPr bwMode="auto">
            <a:xfrm>
              <a:off x="3275013" y="2886075"/>
              <a:ext cx="1082675" cy="10890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1" name="îṧḷîḓe">
              <a:extLst>
                <a:ext uri="{FF2B5EF4-FFF2-40B4-BE49-F238E27FC236}">
                  <a16:creationId xmlns:a16="http://schemas.microsoft.com/office/drawing/2014/main" id="{4065BAE6-623A-4357-858F-219FB1572362}"/>
                </a:ext>
              </a:extLst>
            </p:cNvPr>
            <p:cNvSpPr/>
            <p:nvPr/>
          </p:nvSpPr>
          <p:spPr bwMode="auto">
            <a:xfrm>
              <a:off x="3290888" y="2903538"/>
              <a:ext cx="1052513" cy="1058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" name="iṧļîḓè">
              <a:extLst>
                <a:ext uri="{FF2B5EF4-FFF2-40B4-BE49-F238E27FC236}">
                  <a16:creationId xmlns:a16="http://schemas.microsoft.com/office/drawing/2014/main" id="{09B1F3AB-E20E-4A07-9F14-1084DB7C99CF}"/>
                </a:ext>
              </a:extLst>
            </p:cNvPr>
            <p:cNvSpPr/>
            <p:nvPr/>
          </p:nvSpPr>
          <p:spPr bwMode="auto">
            <a:xfrm>
              <a:off x="3452813" y="3065463"/>
              <a:ext cx="730250" cy="7334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" name="í$ḻiḓê">
              <a:extLst>
                <a:ext uri="{FF2B5EF4-FFF2-40B4-BE49-F238E27FC236}">
                  <a16:creationId xmlns:a16="http://schemas.microsoft.com/office/drawing/2014/main" id="{2E92C00A-C767-4171-8996-8DED3DFE863F}"/>
                </a:ext>
              </a:extLst>
            </p:cNvPr>
            <p:cNvSpPr/>
            <p:nvPr/>
          </p:nvSpPr>
          <p:spPr bwMode="auto">
            <a:xfrm>
              <a:off x="3467101" y="3078163"/>
              <a:ext cx="701675" cy="708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" name="íŝḻîďê">
              <a:extLst>
                <a:ext uri="{FF2B5EF4-FFF2-40B4-BE49-F238E27FC236}">
                  <a16:creationId xmlns:a16="http://schemas.microsoft.com/office/drawing/2014/main" id="{7B14009D-EEE2-4AAE-8A2B-02EBDDD6B1D9}"/>
                </a:ext>
              </a:extLst>
            </p:cNvPr>
            <p:cNvSpPr/>
            <p:nvPr/>
          </p:nvSpPr>
          <p:spPr bwMode="auto">
            <a:xfrm>
              <a:off x="3703638" y="3214688"/>
              <a:ext cx="354013" cy="465138"/>
            </a:xfrm>
            <a:custGeom>
              <a:avLst/>
              <a:gdLst>
                <a:gd name="T0" fmla="*/ 223 w 223"/>
                <a:gd name="T1" fmla="*/ 0 h 293"/>
                <a:gd name="T2" fmla="*/ 220 w 223"/>
                <a:gd name="T3" fmla="*/ 0 h 293"/>
                <a:gd name="T4" fmla="*/ 0 w 223"/>
                <a:gd name="T5" fmla="*/ 103 h 293"/>
                <a:gd name="T6" fmla="*/ 83 w 223"/>
                <a:gd name="T7" fmla="*/ 115 h 293"/>
                <a:gd name="T8" fmla="*/ 29 w 223"/>
                <a:gd name="T9" fmla="*/ 293 h 293"/>
                <a:gd name="T10" fmla="*/ 223 w 223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93">
                  <a:moveTo>
                    <a:pt x="223" y="0"/>
                  </a:moveTo>
                  <a:lnTo>
                    <a:pt x="220" y="0"/>
                  </a:lnTo>
                  <a:lnTo>
                    <a:pt x="0" y="103"/>
                  </a:lnTo>
                  <a:lnTo>
                    <a:pt x="83" y="115"/>
                  </a:lnTo>
                  <a:lnTo>
                    <a:pt x="29" y="29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" name="í$ḻíďê">
              <a:extLst>
                <a:ext uri="{FF2B5EF4-FFF2-40B4-BE49-F238E27FC236}">
                  <a16:creationId xmlns:a16="http://schemas.microsoft.com/office/drawing/2014/main" id="{3E393212-5BD7-4B69-86C7-F022283BE999}"/>
                </a:ext>
              </a:extLst>
            </p:cNvPr>
            <p:cNvSpPr/>
            <p:nvPr/>
          </p:nvSpPr>
          <p:spPr bwMode="auto">
            <a:xfrm>
              <a:off x="3681413" y="3171825"/>
              <a:ext cx="153988" cy="142875"/>
            </a:xfrm>
            <a:custGeom>
              <a:avLst/>
              <a:gdLst>
                <a:gd name="T0" fmla="*/ 25 w 47"/>
                <a:gd name="T1" fmla="*/ 0 h 43"/>
                <a:gd name="T2" fmla="*/ 22 w 47"/>
                <a:gd name="T3" fmla="*/ 20 h 43"/>
                <a:gd name="T4" fmla="*/ 0 w 47"/>
                <a:gd name="T5" fmla="*/ 23 h 43"/>
                <a:gd name="T6" fmla="*/ 22 w 47"/>
                <a:gd name="T7" fmla="*/ 27 h 43"/>
                <a:gd name="T8" fmla="*/ 24 w 47"/>
                <a:gd name="T9" fmla="*/ 43 h 43"/>
                <a:gd name="T10" fmla="*/ 28 w 47"/>
                <a:gd name="T11" fmla="*/ 27 h 43"/>
                <a:gd name="T12" fmla="*/ 47 w 47"/>
                <a:gd name="T13" fmla="*/ 24 h 43"/>
                <a:gd name="T14" fmla="*/ 29 w 47"/>
                <a:gd name="T15" fmla="*/ 20 h 43"/>
                <a:gd name="T16" fmla="*/ 25 w 4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3">
                  <a:moveTo>
                    <a:pt x="25" y="0"/>
                  </a:moveTo>
                  <a:cubicBezTo>
                    <a:pt x="25" y="0"/>
                    <a:pt x="21" y="18"/>
                    <a:pt x="22" y="20"/>
                  </a:cubicBezTo>
                  <a:cubicBezTo>
                    <a:pt x="22" y="20"/>
                    <a:pt x="5" y="21"/>
                    <a:pt x="0" y="23"/>
                  </a:cubicBezTo>
                  <a:cubicBezTo>
                    <a:pt x="0" y="23"/>
                    <a:pt x="5" y="26"/>
                    <a:pt x="22" y="27"/>
                  </a:cubicBezTo>
                  <a:cubicBezTo>
                    <a:pt x="22" y="27"/>
                    <a:pt x="22" y="38"/>
                    <a:pt x="24" y="43"/>
                  </a:cubicBezTo>
                  <a:cubicBezTo>
                    <a:pt x="24" y="43"/>
                    <a:pt x="26" y="43"/>
                    <a:pt x="28" y="27"/>
                  </a:cubicBezTo>
                  <a:cubicBezTo>
                    <a:pt x="28" y="27"/>
                    <a:pt x="41" y="27"/>
                    <a:pt x="47" y="24"/>
                  </a:cubicBezTo>
                  <a:cubicBezTo>
                    <a:pt x="47" y="24"/>
                    <a:pt x="36" y="20"/>
                    <a:pt x="29" y="20"/>
                  </a:cubicBezTo>
                  <a:cubicBezTo>
                    <a:pt x="29" y="20"/>
                    <a:pt x="27" y="4"/>
                    <a:pt x="2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" name="ïśḻîdé">
              <a:extLst>
                <a:ext uri="{FF2B5EF4-FFF2-40B4-BE49-F238E27FC236}">
                  <a16:creationId xmlns:a16="http://schemas.microsoft.com/office/drawing/2014/main" id="{106316B0-135D-4E34-90E1-FF3878A05B57}"/>
                </a:ext>
              </a:extLst>
            </p:cNvPr>
            <p:cNvSpPr/>
            <p:nvPr/>
          </p:nvSpPr>
          <p:spPr bwMode="auto">
            <a:xfrm>
              <a:off x="3532188" y="3271838"/>
              <a:ext cx="198438" cy="298450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46 h 90"/>
                <a:gd name="T4" fmla="*/ 19 w 60"/>
                <a:gd name="T5" fmla="*/ 77 h 90"/>
                <a:gd name="T6" fmla="*/ 59 w 60"/>
                <a:gd name="T7" fmla="*/ 90 h 90"/>
                <a:gd name="T8" fmla="*/ 33 w 60"/>
                <a:gd name="T9" fmla="*/ 50 h 90"/>
                <a:gd name="T10" fmla="*/ 60 w 60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cubicBezTo>
                    <a:pt x="60" y="0"/>
                    <a:pt x="2" y="6"/>
                    <a:pt x="0" y="46"/>
                  </a:cubicBezTo>
                  <a:cubicBezTo>
                    <a:pt x="0" y="46"/>
                    <a:pt x="0" y="63"/>
                    <a:pt x="19" y="77"/>
                  </a:cubicBezTo>
                  <a:cubicBezTo>
                    <a:pt x="19" y="77"/>
                    <a:pt x="41" y="90"/>
                    <a:pt x="59" y="90"/>
                  </a:cubicBezTo>
                  <a:cubicBezTo>
                    <a:pt x="59" y="90"/>
                    <a:pt x="36" y="75"/>
                    <a:pt x="33" y="50"/>
                  </a:cubicBezTo>
                  <a:cubicBezTo>
                    <a:pt x="33" y="50"/>
                    <a:pt x="28" y="16"/>
                    <a:pt x="60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" name="ïṩ1îḍè">
              <a:extLst>
                <a:ext uri="{FF2B5EF4-FFF2-40B4-BE49-F238E27FC236}">
                  <a16:creationId xmlns:a16="http://schemas.microsoft.com/office/drawing/2014/main" id="{47BE916D-3020-45C2-B447-354152558E9A}"/>
                </a:ext>
              </a:extLst>
            </p:cNvPr>
            <p:cNvSpPr/>
            <p:nvPr/>
          </p:nvSpPr>
          <p:spPr bwMode="auto">
            <a:xfrm>
              <a:off x="3852863" y="3324225"/>
              <a:ext cx="214313" cy="249238"/>
            </a:xfrm>
            <a:custGeom>
              <a:avLst/>
              <a:gdLst>
                <a:gd name="T0" fmla="*/ 33 w 65"/>
                <a:gd name="T1" fmla="*/ 19 h 75"/>
                <a:gd name="T2" fmla="*/ 0 w 65"/>
                <a:gd name="T3" fmla="*/ 75 h 75"/>
                <a:gd name="T4" fmla="*/ 64 w 65"/>
                <a:gd name="T5" fmla="*/ 30 h 75"/>
                <a:gd name="T6" fmla="*/ 46 w 65"/>
                <a:gd name="T7" fmla="*/ 0 h 75"/>
                <a:gd name="T8" fmla="*/ 33 w 65"/>
                <a:gd name="T9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5">
                  <a:moveTo>
                    <a:pt x="33" y="19"/>
                  </a:moveTo>
                  <a:cubicBezTo>
                    <a:pt x="33" y="19"/>
                    <a:pt x="42" y="58"/>
                    <a:pt x="0" y="75"/>
                  </a:cubicBezTo>
                  <a:cubicBezTo>
                    <a:pt x="0" y="75"/>
                    <a:pt x="54" y="74"/>
                    <a:pt x="64" y="30"/>
                  </a:cubicBezTo>
                  <a:cubicBezTo>
                    <a:pt x="64" y="30"/>
                    <a:pt x="65" y="11"/>
                    <a:pt x="46" y="0"/>
                  </a:cubicBezTo>
                  <a:lnTo>
                    <a:pt x="33" y="19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" name="ïṡḷiḓè">
              <a:extLst>
                <a:ext uri="{FF2B5EF4-FFF2-40B4-BE49-F238E27FC236}">
                  <a16:creationId xmlns:a16="http://schemas.microsoft.com/office/drawing/2014/main" id="{D367ACFA-6E33-48AD-9E86-9ABC1B395522}"/>
                </a:ext>
              </a:extLst>
            </p:cNvPr>
            <p:cNvSpPr/>
            <p:nvPr/>
          </p:nvSpPr>
          <p:spPr bwMode="auto">
            <a:xfrm>
              <a:off x="3535363" y="3467100"/>
              <a:ext cx="217488" cy="26988"/>
            </a:xfrm>
            <a:custGeom>
              <a:avLst/>
              <a:gdLst>
                <a:gd name="T0" fmla="*/ 2 w 137"/>
                <a:gd name="T1" fmla="*/ 0 h 17"/>
                <a:gd name="T2" fmla="*/ 137 w 137"/>
                <a:gd name="T3" fmla="*/ 0 h 17"/>
                <a:gd name="T4" fmla="*/ 133 w 137"/>
                <a:gd name="T5" fmla="*/ 15 h 17"/>
                <a:gd name="T6" fmla="*/ 0 w 137"/>
                <a:gd name="T7" fmla="*/ 17 h 17"/>
                <a:gd name="T8" fmla="*/ 2 w 13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7">
                  <a:moveTo>
                    <a:pt x="2" y="0"/>
                  </a:moveTo>
                  <a:lnTo>
                    <a:pt x="137" y="0"/>
                  </a:lnTo>
                  <a:lnTo>
                    <a:pt x="133" y="15"/>
                  </a:lnTo>
                  <a:lnTo>
                    <a:pt x="0" y="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" name="iŝlïďê">
              <a:extLst>
                <a:ext uri="{FF2B5EF4-FFF2-40B4-BE49-F238E27FC236}">
                  <a16:creationId xmlns:a16="http://schemas.microsoft.com/office/drawing/2014/main" id="{60C9F77B-7757-478C-A83F-586B196A2723}"/>
                </a:ext>
              </a:extLst>
            </p:cNvPr>
            <p:cNvSpPr/>
            <p:nvPr/>
          </p:nvSpPr>
          <p:spPr bwMode="auto">
            <a:xfrm>
              <a:off x="3525838" y="3517900"/>
              <a:ext cx="217488" cy="25400"/>
            </a:xfrm>
            <a:custGeom>
              <a:avLst/>
              <a:gdLst>
                <a:gd name="T0" fmla="*/ 4 w 137"/>
                <a:gd name="T1" fmla="*/ 2 h 16"/>
                <a:gd name="T2" fmla="*/ 137 w 137"/>
                <a:gd name="T3" fmla="*/ 0 h 16"/>
                <a:gd name="T4" fmla="*/ 133 w 137"/>
                <a:gd name="T5" fmla="*/ 16 h 16"/>
                <a:gd name="T6" fmla="*/ 0 w 137"/>
                <a:gd name="T7" fmla="*/ 16 h 16"/>
                <a:gd name="T8" fmla="*/ 4 w 13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">
                  <a:moveTo>
                    <a:pt x="4" y="2"/>
                  </a:moveTo>
                  <a:lnTo>
                    <a:pt x="137" y="0"/>
                  </a:lnTo>
                  <a:lnTo>
                    <a:pt x="133" y="16"/>
                  </a:lnTo>
                  <a:lnTo>
                    <a:pt x="0" y="16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0" name="işḻïḋé">
              <a:extLst>
                <a:ext uri="{FF2B5EF4-FFF2-40B4-BE49-F238E27FC236}">
                  <a16:creationId xmlns:a16="http://schemas.microsoft.com/office/drawing/2014/main" id="{EC4846B3-3044-45E5-816D-750FC8EEC155}"/>
                </a:ext>
              </a:extLst>
            </p:cNvPr>
            <p:cNvSpPr/>
            <p:nvPr/>
          </p:nvSpPr>
          <p:spPr bwMode="auto">
            <a:xfrm>
              <a:off x="3884613" y="3463925"/>
              <a:ext cx="176213" cy="30163"/>
            </a:xfrm>
            <a:custGeom>
              <a:avLst/>
              <a:gdLst>
                <a:gd name="T0" fmla="*/ 11 w 111"/>
                <a:gd name="T1" fmla="*/ 0 h 19"/>
                <a:gd name="T2" fmla="*/ 104 w 111"/>
                <a:gd name="T3" fmla="*/ 4 h 19"/>
                <a:gd name="T4" fmla="*/ 111 w 111"/>
                <a:gd name="T5" fmla="*/ 19 h 19"/>
                <a:gd name="T6" fmla="*/ 0 w 111"/>
                <a:gd name="T7" fmla="*/ 19 h 19"/>
                <a:gd name="T8" fmla="*/ 11 w 11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9">
                  <a:moveTo>
                    <a:pt x="11" y="0"/>
                  </a:moveTo>
                  <a:lnTo>
                    <a:pt x="104" y="4"/>
                  </a:lnTo>
                  <a:lnTo>
                    <a:pt x="111" y="19"/>
                  </a:lnTo>
                  <a:lnTo>
                    <a:pt x="0" y="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1" name="işḻïḓè">
              <a:extLst>
                <a:ext uri="{FF2B5EF4-FFF2-40B4-BE49-F238E27FC236}">
                  <a16:creationId xmlns:a16="http://schemas.microsoft.com/office/drawing/2014/main" id="{49B65AFD-A12D-44BA-AB0C-46F440B2EB3D}"/>
                </a:ext>
              </a:extLst>
            </p:cNvPr>
            <p:cNvSpPr/>
            <p:nvPr/>
          </p:nvSpPr>
          <p:spPr bwMode="auto">
            <a:xfrm>
              <a:off x="3849688" y="3517900"/>
              <a:ext cx="223838" cy="28575"/>
            </a:xfrm>
            <a:custGeom>
              <a:avLst/>
              <a:gdLst>
                <a:gd name="T0" fmla="*/ 10 w 141"/>
                <a:gd name="T1" fmla="*/ 0 h 18"/>
                <a:gd name="T2" fmla="*/ 133 w 141"/>
                <a:gd name="T3" fmla="*/ 0 h 18"/>
                <a:gd name="T4" fmla="*/ 141 w 141"/>
                <a:gd name="T5" fmla="*/ 18 h 18"/>
                <a:gd name="T6" fmla="*/ 0 w 141"/>
                <a:gd name="T7" fmla="*/ 18 h 18"/>
                <a:gd name="T8" fmla="*/ 10 w 14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8">
                  <a:moveTo>
                    <a:pt x="10" y="0"/>
                  </a:moveTo>
                  <a:lnTo>
                    <a:pt x="133" y="0"/>
                  </a:lnTo>
                  <a:lnTo>
                    <a:pt x="141" y="18"/>
                  </a:lnTo>
                  <a:lnTo>
                    <a:pt x="0" y="1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2" name="îṧ1íḍè">
              <a:extLst>
                <a:ext uri="{FF2B5EF4-FFF2-40B4-BE49-F238E27FC236}">
                  <a16:creationId xmlns:a16="http://schemas.microsoft.com/office/drawing/2014/main" id="{78688D05-503D-4726-81D4-6E09DD732975}"/>
                </a:ext>
              </a:extLst>
            </p:cNvPr>
            <p:cNvSpPr/>
            <p:nvPr/>
          </p:nvSpPr>
          <p:spPr bwMode="auto">
            <a:xfrm>
              <a:off x="3743326" y="3709988"/>
              <a:ext cx="17463" cy="52388"/>
            </a:xfrm>
            <a:custGeom>
              <a:avLst/>
              <a:gdLst>
                <a:gd name="T0" fmla="*/ 0 w 5"/>
                <a:gd name="T1" fmla="*/ 2 h 16"/>
                <a:gd name="T2" fmla="*/ 4 w 5"/>
                <a:gd name="T3" fmla="*/ 0 h 16"/>
                <a:gd name="T4" fmla="*/ 4 w 5"/>
                <a:gd name="T5" fmla="*/ 14 h 16"/>
                <a:gd name="T6" fmla="*/ 4 w 5"/>
                <a:gd name="T7" fmla="*/ 15 h 16"/>
                <a:gd name="T8" fmla="*/ 4 w 5"/>
                <a:gd name="T9" fmla="*/ 15 h 16"/>
                <a:gd name="T10" fmla="*/ 5 w 5"/>
                <a:gd name="T11" fmla="*/ 16 h 16"/>
                <a:gd name="T12" fmla="*/ 5 w 5"/>
                <a:gd name="T13" fmla="*/ 16 h 16"/>
                <a:gd name="T14" fmla="*/ 5 w 5"/>
                <a:gd name="T15" fmla="*/ 16 h 16"/>
                <a:gd name="T16" fmla="*/ 0 w 5"/>
                <a:gd name="T17" fmla="*/ 16 h 16"/>
                <a:gd name="T18" fmla="*/ 0 w 5"/>
                <a:gd name="T19" fmla="*/ 16 h 16"/>
                <a:gd name="T20" fmla="*/ 0 w 5"/>
                <a:gd name="T21" fmla="*/ 16 h 16"/>
                <a:gd name="T22" fmla="*/ 1 w 5"/>
                <a:gd name="T23" fmla="*/ 15 h 16"/>
                <a:gd name="T24" fmla="*/ 1 w 5"/>
                <a:gd name="T25" fmla="*/ 15 h 16"/>
                <a:gd name="T26" fmla="*/ 2 w 5"/>
                <a:gd name="T27" fmla="*/ 15 h 16"/>
                <a:gd name="T28" fmla="*/ 2 w 5"/>
                <a:gd name="T29" fmla="*/ 14 h 16"/>
                <a:gd name="T30" fmla="*/ 2 w 5"/>
                <a:gd name="T31" fmla="*/ 4 h 16"/>
                <a:gd name="T32" fmla="*/ 2 w 5"/>
                <a:gd name="T33" fmla="*/ 3 h 16"/>
                <a:gd name="T34" fmla="*/ 1 w 5"/>
                <a:gd name="T35" fmla="*/ 2 h 16"/>
                <a:gd name="T36" fmla="*/ 1 w 5"/>
                <a:gd name="T37" fmla="*/ 2 h 16"/>
                <a:gd name="T38" fmla="*/ 0 w 5"/>
                <a:gd name="T39" fmla="*/ 2 h 16"/>
                <a:gd name="T40" fmla="*/ 0 w 5"/>
                <a:gd name="T41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" h="16">
                  <a:moveTo>
                    <a:pt x="0" y="2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5"/>
                  </a:cubicBezTo>
                  <a:cubicBezTo>
                    <a:pt x="2" y="15"/>
                    <a:pt x="2" y="14"/>
                    <a:pt x="2" y="1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3" name="ïŝlíḓé">
              <a:extLst>
                <a:ext uri="{FF2B5EF4-FFF2-40B4-BE49-F238E27FC236}">
                  <a16:creationId xmlns:a16="http://schemas.microsoft.com/office/drawing/2014/main" id="{44C9C5A7-2CD6-4B75-9850-C9FC0EE98739}"/>
                </a:ext>
              </a:extLst>
            </p:cNvPr>
            <p:cNvSpPr/>
            <p:nvPr/>
          </p:nvSpPr>
          <p:spPr bwMode="auto">
            <a:xfrm>
              <a:off x="3776663" y="3709988"/>
              <a:ext cx="30163" cy="52388"/>
            </a:xfrm>
            <a:custGeom>
              <a:avLst/>
              <a:gdLst>
                <a:gd name="T0" fmla="*/ 6 w 9"/>
                <a:gd name="T1" fmla="*/ 10 h 16"/>
                <a:gd name="T2" fmla="*/ 5 w 9"/>
                <a:gd name="T3" fmla="*/ 10 h 16"/>
                <a:gd name="T4" fmla="*/ 4 w 9"/>
                <a:gd name="T5" fmla="*/ 10 h 16"/>
                <a:gd name="T6" fmla="*/ 2 w 9"/>
                <a:gd name="T7" fmla="*/ 10 h 16"/>
                <a:gd name="T8" fmla="*/ 1 w 9"/>
                <a:gd name="T9" fmla="*/ 9 h 16"/>
                <a:gd name="T10" fmla="*/ 1 w 9"/>
                <a:gd name="T11" fmla="*/ 9 h 16"/>
                <a:gd name="T12" fmla="*/ 0 w 9"/>
                <a:gd name="T13" fmla="*/ 7 h 16"/>
                <a:gd name="T14" fmla="*/ 0 w 9"/>
                <a:gd name="T15" fmla="*/ 5 h 16"/>
                <a:gd name="T16" fmla="*/ 0 w 9"/>
                <a:gd name="T17" fmla="*/ 3 h 16"/>
                <a:gd name="T18" fmla="*/ 1 w 9"/>
                <a:gd name="T19" fmla="*/ 2 h 16"/>
                <a:gd name="T20" fmla="*/ 2 w 9"/>
                <a:gd name="T21" fmla="*/ 1 h 16"/>
                <a:gd name="T22" fmla="*/ 3 w 9"/>
                <a:gd name="T23" fmla="*/ 1 h 16"/>
                <a:gd name="T24" fmla="*/ 4 w 9"/>
                <a:gd name="T25" fmla="*/ 0 h 16"/>
                <a:gd name="T26" fmla="*/ 6 w 9"/>
                <a:gd name="T27" fmla="*/ 1 h 16"/>
                <a:gd name="T28" fmla="*/ 7 w 9"/>
                <a:gd name="T29" fmla="*/ 1 h 16"/>
                <a:gd name="T30" fmla="*/ 8 w 9"/>
                <a:gd name="T31" fmla="*/ 2 h 16"/>
                <a:gd name="T32" fmla="*/ 9 w 9"/>
                <a:gd name="T33" fmla="*/ 4 h 16"/>
                <a:gd name="T34" fmla="*/ 9 w 9"/>
                <a:gd name="T35" fmla="*/ 5 h 16"/>
                <a:gd name="T36" fmla="*/ 9 w 9"/>
                <a:gd name="T37" fmla="*/ 7 h 16"/>
                <a:gd name="T38" fmla="*/ 9 w 9"/>
                <a:gd name="T39" fmla="*/ 8 h 16"/>
                <a:gd name="T40" fmla="*/ 9 w 9"/>
                <a:gd name="T41" fmla="*/ 10 h 16"/>
                <a:gd name="T42" fmla="*/ 8 w 9"/>
                <a:gd name="T43" fmla="*/ 11 h 16"/>
                <a:gd name="T44" fmla="*/ 8 w 9"/>
                <a:gd name="T45" fmla="*/ 12 h 16"/>
                <a:gd name="T46" fmla="*/ 7 w 9"/>
                <a:gd name="T47" fmla="*/ 13 h 16"/>
                <a:gd name="T48" fmla="*/ 6 w 9"/>
                <a:gd name="T49" fmla="*/ 14 h 16"/>
                <a:gd name="T50" fmla="*/ 5 w 9"/>
                <a:gd name="T51" fmla="*/ 15 h 16"/>
                <a:gd name="T52" fmla="*/ 3 w 9"/>
                <a:gd name="T53" fmla="*/ 15 h 16"/>
                <a:gd name="T54" fmla="*/ 2 w 9"/>
                <a:gd name="T55" fmla="*/ 16 h 16"/>
                <a:gd name="T56" fmla="*/ 1 w 9"/>
                <a:gd name="T57" fmla="*/ 16 h 16"/>
                <a:gd name="T58" fmla="*/ 0 w 9"/>
                <a:gd name="T59" fmla="*/ 16 h 16"/>
                <a:gd name="T60" fmla="*/ 0 w 9"/>
                <a:gd name="T61" fmla="*/ 16 h 16"/>
                <a:gd name="T62" fmla="*/ 1 w 9"/>
                <a:gd name="T63" fmla="*/ 16 h 16"/>
                <a:gd name="T64" fmla="*/ 1 w 9"/>
                <a:gd name="T65" fmla="*/ 15 h 16"/>
                <a:gd name="T66" fmla="*/ 2 w 9"/>
                <a:gd name="T67" fmla="*/ 15 h 16"/>
                <a:gd name="T68" fmla="*/ 3 w 9"/>
                <a:gd name="T69" fmla="*/ 15 h 16"/>
                <a:gd name="T70" fmla="*/ 4 w 9"/>
                <a:gd name="T71" fmla="*/ 14 h 16"/>
                <a:gd name="T72" fmla="*/ 5 w 9"/>
                <a:gd name="T73" fmla="*/ 13 h 16"/>
                <a:gd name="T74" fmla="*/ 6 w 9"/>
                <a:gd name="T75" fmla="*/ 12 h 16"/>
                <a:gd name="T76" fmla="*/ 6 w 9"/>
                <a:gd name="T77" fmla="*/ 11 h 16"/>
                <a:gd name="T78" fmla="*/ 7 w 9"/>
                <a:gd name="T79" fmla="*/ 9 h 16"/>
                <a:gd name="T80" fmla="*/ 6 w 9"/>
                <a:gd name="T81" fmla="*/ 10 h 16"/>
                <a:gd name="T82" fmla="*/ 2 w 9"/>
                <a:gd name="T83" fmla="*/ 5 h 16"/>
                <a:gd name="T84" fmla="*/ 2 w 9"/>
                <a:gd name="T85" fmla="*/ 7 h 16"/>
                <a:gd name="T86" fmla="*/ 2 w 9"/>
                <a:gd name="T87" fmla="*/ 8 h 16"/>
                <a:gd name="T88" fmla="*/ 3 w 9"/>
                <a:gd name="T89" fmla="*/ 9 h 16"/>
                <a:gd name="T90" fmla="*/ 4 w 9"/>
                <a:gd name="T91" fmla="*/ 9 h 16"/>
                <a:gd name="T92" fmla="*/ 5 w 9"/>
                <a:gd name="T93" fmla="*/ 9 h 16"/>
                <a:gd name="T94" fmla="*/ 6 w 9"/>
                <a:gd name="T95" fmla="*/ 9 h 16"/>
                <a:gd name="T96" fmla="*/ 7 w 9"/>
                <a:gd name="T97" fmla="*/ 9 h 16"/>
                <a:gd name="T98" fmla="*/ 7 w 9"/>
                <a:gd name="T99" fmla="*/ 8 h 16"/>
                <a:gd name="T100" fmla="*/ 7 w 9"/>
                <a:gd name="T101" fmla="*/ 7 h 16"/>
                <a:gd name="T102" fmla="*/ 7 w 9"/>
                <a:gd name="T103" fmla="*/ 5 h 16"/>
                <a:gd name="T104" fmla="*/ 7 w 9"/>
                <a:gd name="T105" fmla="*/ 4 h 16"/>
                <a:gd name="T106" fmla="*/ 7 w 9"/>
                <a:gd name="T107" fmla="*/ 3 h 16"/>
                <a:gd name="T108" fmla="*/ 6 w 9"/>
                <a:gd name="T109" fmla="*/ 2 h 16"/>
                <a:gd name="T110" fmla="*/ 5 w 9"/>
                <a:gd name="T111" fmla="*/ 1 h 16"/>
                <a:gd name="T112" fmla="*/ 4 w 9"/>
                <a:gd name="T113" fmla="*/ 1 h 16"/>
                <a:gd name="T114" fmla="*/ 3 w 9"/>
                <a:gd name="T115" fmla="*/ 1 h 16"/>
                <a:gd name="T116" fmla="*/ 2 w 9"/>
                <a:gd name="T117" fmla="*/ 2 h 16"/>
                <a:gd name="T118" fmla="*/ 2 w 9"/>
                <a:gd name="T119" fmla="*/ 3 h 16"/>
                <a:gd name="T120" fmla="*/ 2 w 9"/>
                <a:gd name="T121" fmla="*/ 4 h 16"/>
                <a:gd name="T122" fmla="*/ 2 w 9"/>
                <a:gd name="T123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" h="16">
                  <a:moveTo>
                    <a:pt x="6" y="10"/>
                  </a:moveTo>
                  <a:cubicBezTo>
                    <a:pt x="6" y="10"/>
                    <a:pt x="6" y="10"/>
                    <a:pt x="5" y="10"/>
                  </a:cubicBezTo>
                  <a:cubicBezTo>
                    <a:pt x="5" y="10"/>
                    <a:pt x="4" y="10"/>
                    <a:pt x="4" y="10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10"/>
                    <a:pt x="2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9" y="3"/>
                    <a:pt x="9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9"/>
                    <a:pt x="9" y="9"/>
                    <a:pt x="9" y="10"/>
                  </a:cubicBezTo>
                  <a:cubicBezTo>
                    <a:pt x="9" y="10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7" y="13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4"/>
                    <a:pt x="5" y="15"/>
                    <a:pt x="5" y="15"/>
                  </a:cubicBezTo>
                  <a:cubicBezTo>
                    <a:pt x="4" y="15"/>
                    <a:pt x="4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3" y="15"/>
                    <a:pt x="3" y="15"/>
                  </a:cubicBezTo>
                  <a:cubicBezTo>
                    <a:pt x="3" y="15"/>
                    <a:pt x="4" y="14"/>
                    <a:pt x="4" y="14"/>
                  </a:cubicBezTo>
                  <a:cubicBezTo>
                    <a:pt x="4" y="14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0"/>
                    <a:pt x="6" y="10"/>
                  </a:cubicBezTo>
                  <a:close/>
                  <a:moveTo>
                    <a:pt x="2" y="5"/>
                  </a:move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9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4" name="iṡľîde">
              <a:extLst>
                <a:ext uri="{FF2B5EF4-FFF2-40B4-BE49-F238E27FC236}">
                  <a16:creationId xmlns:a16="http://schemas.microsoft.com/office/drawing/2014/main" id="{F3E88635-E793-4715-BA02-82FB4A66FA5C}"/>
                </a:ext>
              </a:extLst>
            </p:cNvPr>
            <p:cNvSpPr/>
            <p:nvPr/>
          </p:nvSpPr>
          <p:spPr bwMode="auto">
            <a:xfrm>
              <a:off x="3816351" y="3709988"/>
              <a:ext cx="30163" cy="52388"/>
            </a:xfrm>
            <a:custGeom>
              <a:avLst/>
              <a:gdLst>
                <a:gd name="T0" fmla="*/ 4 w 9"/>
                <a:gd name="T1" fmla="*/ 0 h 16"/>
                <a:gd name="T2" fmla="*/ 9 w 9"/>
                <a:gd name="T3" fmla="*/ 0 h 16"/>
                <a:gd name="T4" fmla="*/ 8 w 9"/>
                <a:gd name="T5" fmla="*/ 2 h 16"/>
                <a:gd name="T6" fmla="*/ 4 w 9"/>
                <a:gd name="T7" fmla="*/ 2 h 16"/>
                <a:gd name="T8" fmla="*/ 3 w 9"/>
                <a:gd name="T9" fmla="*/ 4 h 16"/>
                <a:gd name="T10" fmla="*/ 4 w 9"/>
                <a:gd name="T11" fmla="*/ 5 h 16"/>
                <a:gd name="T12" fmla="*/ 5 w 9"/>
                <a:gd name="T13" fmla="*/ 5 h 16"/>
                <a:gd name="T14" fmla="*/ 6 w 9"/>
                <a:gd name="T15" fmla="*/ 6 h 16"/>
                <a:gd name="T16" fmla="*/ 7 w 9"/>
                <a:gd name="T17" fmla="*/ 7 h 16"/>
                <a:gd name="T18" fmla="*/ 8 w 9"/>
                <a:gd name="T19" fmla="*/ 8 h 16"/>
                <a:gd name="T20" fmla="*/ 9 w 9"/>
                <a:gd name="T21" fmla="*/ 9 h 16"/>
                <a:gd name="T22" fmla="*/ 9 w 9"/>
                <a:gd name="T23" fmla="*/ 10 h 16"/>
                <a:gd name="T24" fmla="*/ 8 w 9"/>
                <a:gd name="T25" fmla="*/ 12 h 16"/>
                <a:gd name="T26" fmla="*/ 8 w 9"/>
                <a:gd name="T27" fmla="*/ 13 h 16"/>
                <a:gd name="T28" fmla="*/ 7 w 9"/>
                <a:gd name="T29" fmla="*/ 14 h 16"/>
                <a:gd name="T30" fmla="*/ 6 w 9"/>
                <a:gd name="T31" fmla="*/ 15 h 16"/>
                <a:gd name="T32" fmla="*/ 5 w 9"/>
                <a:gd name="T33" fmla="*/ 16 h 16"/>
                <a:gd name="T34" fmla="*/ 3 w 9"/>
                <a:gd name="T35" fmla="*/ 16 h 16"/>
                <a:gd name="T36" fmla="*/ 2 w 9"/>
                <a:gd name="T37" fmla="*/ 16 h 16"/>
                <a:gd name="T38" fmla="*/ 1 w 9"/>
                <a:gd name="T39" fmla="*/ 16 h 16"/>
                <a:gd name="T40" fmla="*/ 1 w 9"/>
                <a:gd name="T41" fmla="*/ 15 h 16"/>
                <a:gd name="T42" fmla="*/ 0 w 9"/>
                <a:gd name="T43" fmla="*/ 15 h 16"/>
                <a:gd name="T44" fmla="*/ 0 w 9"/>
                <a:gd name="T45" fmla="*/ 14 h 16"/>
                <a:gd name="T46" fmla="*/ 1 w 9"/>
                <a:gd name="T47" fmla="*/ 14 h 16"/>
                <a:gd name="T48" fmla="*/ 1 w 9"/>
                <a:gd name="T49" fmla="*/ 14 h 16"/>
                <a:gd name="T50" fmla="*/ 1 w 9"/>
                <a:gd name="T51" fmla="*/ 14 h 16"/>
                <a:gd name="T52" fmla="*/ 2 w 9"/>
                <a:gd name="T53" fmla="*/ 14 h 16"/>
                <a:gd name="T54" fmla="*/ 3 w 9"/>
                <a:gd name="T55" fmla="*/ 15 h 16"/>
                <a:gd name="T56" fmla="*/ 4 w 9"/>
                <a:gd name="T57" fmla="*/ 15 h 16"/>
                <a:gd name="T58" fmla="*/ 5 w 9"/>
                <a:gd name="T59" fmla="*/ 15 h 16"/>
                <a:gd name="T60" fmla="*/ 6 w 9"/>
                <a:gd name="T61" fmla="*/ 14 h 16"/>
                <a:gd name="T62" fmla="*/ 7 w 9"/>
                <a:gd name="T63" fmla="*/ 13 h 16"/>
                <a:gd name="T64" fmla="*/ 7 w 9"/>
                <a:gd name="T65" fmla="*/ 12 h 16"/>
                <a:gd name="T66" fmla="*/ 7 w 9"/>
                <a:gd name="T67" fmla="*/ 11 h 16"/>
                <a:gd name="T68" fmla="*/ 7 w 9"/>
                <a:gd name="T69" fmla="*/ 9 h 16"/>
                <a:gd name="T70" fmla="*/ 6 w 9"/>
                <a:gd name="T71" fmla="*/ 8 h 16"/>
                <a:gd name="T72" fmla="*/ 5 w 9"/>
                <a:gd name="T73" fmla="*/ 7 h 16"/>
                <a:gd name="T74" fmla="*/ 4 w 9"/>
                <a:gd name="T75" fmla="*/ 7 h 16"/>
                <a:gd name="T76" fmla="*/ 3 w 9"/>
                <a:gd name="T77" fmla="*/ 6 h 16"/>
                <a:gd name="T78" fmla="*/ 2 w 9"/>
                <a:gd name="T79" fmla="*/ 6 h 16"/>
                <a:gd name="T80" fmla="*/ 1 w 9"/>
                <a:gd name="T81" fmla="*/ 6 h 16"/>
                <a:gd name="T82" fmla="*/ 1 w 9"/>
                <a:gd name="T83" fmla="*/ 6 h 16"/>
                <a:gd name="T84" fmla="*/ 1 w 9"/>
                <a:gd name="T85" fmla="*/ 5 h 16"/>
                <a:gd name="T86" fmla="*/ 4 w 9"/>
                <a:gd name="T8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" h="16">
                  <a:moveTo>
                    <a:pt x="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9" y="9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3"/>
                    <a:pt x="8" y="14"/>
                    <a:pt x="7" y="14"/>
                  </a:cubicBezTo>
                  <a:cubicBezTo>
                    <a:pt x="7" y="14"/>
                    <a:pt x="7" y="15"/>
                    <a:pt x="6" y="15"/>
                  </a:cubicBezTo>
                  <a:cubicBezTo>
                    <a:pt x="6" y="15"/>
                    <a:pt x="5" y="15"/>
                    <a:pt x="5" y="16"/>
                  </a:cubicBezTo>
                  <a:cubicBezTo>
                    <a:pt x="4" y="16"/>
                    <a:pt x="4" y="16"/>
                    <a:pt x="3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5" y="15"/>
                    <a:pt x="5" y="15"/>
                    <a:pt x="6" y="14"/>
                  </a:cubicBezTo>
                  <a:cubicBezTo>
                    <a:pt x="6" y="14"/>
                    <a:pt x="7" y="14"/>
                    <a:pt x="7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5" name="îşliḑe">
              <a:extLst>
                <a:ext uri="{FF2B5EF4-FFF2-40B4-BE49-F238E27FC236}">
                  <a16:creationId xmlns:a16="http://schemas.microsoft.com/office/drawing/2014/main" id="{C206C2D8-18AC-4EC2-9455-789DD6B87A99}"/>
                </a:ext>
              </a:extLst>
            </p:cNvPr>
            <p:cNvSpPr/>
            <p:nvPr/>
          </p:nvSpPr>
          <p:spPr bwMode="auto">
            <a:xfrm>
              <a:off x="3856038" y="3709988"/>
              <a:ext cx="33338" cy="52388"/>
            </a:xfrm>
            <a:custGeom>
              <a:avLst/>
              <a:gdLst>
                <a:gd name="T0" fmla="*/ 0 w 10"/>
                <a:gd name="T1" fmla="*/ 16 h 16"/>
                <a:gd name="T2" fmla="*/ 0 w 10"/>
                <a:gd name="T3" fmla="*/ 16 h 16"/>
                <a:gd name="T4" fmla="*/ 2 w 10"/>
                <a:gd name="T5" fmla="*/ 14 h 16"/>
                <a:gd name="T6" fmla="*/ 4 w 10"/>
                <a:gd name="T7" fmla="*/ 12 h 16"/>
                <a:gd name="T8" fmla="*/ 5 w 10"/>
                <a:gd name="T9" fmla="*/ 10 h 16"/>
                <a:gd name="T10" fmla="*/ 6 w 10"/>
                <a:gd name="T11" fmla="*/ 9 h 16"/>
                <a:gd name="T12" fmla="*/ 7 w 10"/>
                <a:gd name="T13" fmla="*/ 8 h 16"/>
                <a:gd name="T14" fmla="*/ 7 w 10"/>
                <a:gd name="T15" fmla="*/ 7 h 16"/>
                <a:gd name="T16" fmla="*/ 7 w 10"/>
                <a:gd name="T17" fmla="*/ 6 h 16"/>
                <a:gd name="T18" fmla="*/ 7 w 10"/>
                <a:gd name="T19" fmla="*/ 4 h 16"/>
                <a:gd name="T20" fmla="*/ 6 w 10"/>
                <a:gd name="T21" fmla="*/ 3 h 16"/>
                <a:gd name="T22" fmla="*/ 5 w 10"/>
                <a:gd name="T23" fmla="*/ 2 h 16"/>
                <a:gd name="T24" fmla="*/ 4 w 10"/>
                <a:gd name="T25" fmla="*/ 2 h 16"/>
                <a:gd name="T26" fmla="*/ 3 w 10"/>
                <a:gd name="T27" fmla="*/ 2 h 16"/>
                <a:gd name="T28" fmla="*/ 2 w 10"/>
                <a:gd name="T29" fmla="*/ 3 h 16"/>
                <a:gd name="T30" fmla="*/ 1 w 10"/>
                <a:gd name="T31" fmla="*/ 3 h 16"/>
                <a:gd name="T32" fmla="*/ 1 w 10"/>
                <a:gd name="T33" fmla="*/ 4 h 16"/>
                <a:gd name="T34" fmla="*/ 0 w 10"/>
                <a:gd name="T35" fmla="*/ 4 h 16"/>
                <a:gd name="T36" fmla="*/ 1 w 10"/>
                <a:gd name="T37" fmla="*/ 3 h 16"/>
                <a:gd name="T38" fmla="*/ 1 w 10"/>
                <a:gd name="T39" fmla="*/ 2 h 16"/>
                <a:gd name="T40" fmla="*/ 2 w 10"/>
                <a:gd name="T41" fmla="*/ 1 h 16"/>
                <a:gd name="T42" fmla="*/ 3 w 10"/>
                <a:gd name="T43" fmla="*/ 0 h 16"/>
                <a:gd name="T44" fmla="*/ 4 w 10"/>
                <a:gd name="T45" fmla="*/ 0 h 16"/>
                <a:gd name="T46" fmla="*/ 6 w 10"/>
                <a:gd name="T47" fmla="*/ 0 h 16"/>
                <a:gd name="T48" fmla="*/ 7 w 10"/>
                <a:gd name="T49" fmla="*/ 1 h 16"/>
                <a:gd name="T50" fmla="*/ 8 w 10"/>
                <a:gd name="T51" fmla="*/ 1 h 16"/>
                <a:gd name="T52" fmla="*/ 8 w 10"/>
                <a:gd name="T53" fmla="*/ 2 h 16"/>
                <a:gd name="T54" fmla="*/ 9 w 10"/>
                <a:gd name="T55" fmla="*/ 4 h 16"/>
                <a:gd name="T56" fmla="*/ 9 w 10"/>
                <a:gd name="T57" fmla="*/ 5 h 16"/>
                <a:gd name="T58" fmla="*/ 9 w 10"/>
                <a:gd name="T59" fmla="*/ 6 h 16"/>
                <a:gd name="T60" fmla="*/ 8 w 10"/>
                <a:gd name="T61" fmla="*/ 7 h 16"/>
                <a:gd name="T62" fmla="*/ 8 w 10"/>
                <a:gd name="T63" fmla="*/ 8 h 16"/>
                <a:gd name="T64" fmla="*/ 7 w 10"/>
                <a:gd name="T65" fmla="*/ 9 h 16"/>
                <a:gd name="T66" fmla="*/ 6 w 10"/>
                <a:gd name="T67" fmla="*/ 10 h 16"/>
                <a:gd name="T68" fmla="*/ 4 w 10"/>
                <a:gd name="T69" fmla="*/ 12 h 16"/>
                <a:gd name="T70" fmla="*/ 2 w 10"/>
                <a:gd name="T71" fmla="*/ 14 h 16"/>
                <a:gd name="T72" fmla="*/ 6 w 10"/>
                <a:gd name="T73" fmla="*/ 14 h 16"/>
                <a:gd name="T74" fmla="*/ 7 w 10"/>
                <a:gd name="T75" fmla="*/ 14 h 16"/>
                <a:gd name="T76" fmla="*/ 8 w 10"/>
                <a:gd name="T77" fmla="*/ 14 h 16"/>
                <a:gd name="T78" fmla="*/ 9 w 10"/>
                <a:gd name="T79" fmla="*/ 14 h 16"/>
                <a:gd name="T80" fmla="*/ 9 w 10"/>
                <a:gd name="T81" fmla="*/ 14 h 16"/>
                <a:gd name="T82" fmla="*/ 9 w 10"/>
                <a:gd name="T83" fmla="*/ 13 h 16"/>
                <a:gd name="T84" fmla="*/ 10 w 10"/>
                <a:gd name="T85" fmla="*/ 13 h 16"/>
                <a:gd name="T86" fmla="*/ 9 w 10"/>
                <a:gd name="T87" fmla="*/ 14 h 16"/>
                <a:gd name="T88" fmla="*/ 9 w 10"/>
                <a:gd name="T89" fmla="*/ 15 h 16"/>
                <a:gd name="T90" fmla="*/ 9 w 10"/>
                <a:gd name="T91" fmla="*/ 16 h 16"/>
                <a:gd name="T92" fmla="*/ 0 w 10"/>
                <a:gd name="T9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" h="16"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2" y="14"/>
                    <a:pt x="2" y="14"/>
                  </a:cubicBezTo>
                  <a:cubicBezTo>
                    <a:pt x="3" y="13"/>
                    <a:pt x="3" y="13"/>
                    <a:pt x="4" y="12"/>
                  </a:cubicBezTo>
                  <a:cubicBezTo>
                    <a:pt x="5" y="11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3"/>
                    <a:pt x="6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3"/>
                    <a:pt x="9" y="4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9" y="6"/>
                    <a:pt x="8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8"/>
                    <a:pt x="7" y="9"/>
                  </a:cubicBezTo>
                  <a:cubicBezTo>
                    <a:pt x="7" y="9"/>
                    <a:pt x="7" y="9"/>
                    <a:pt x="6" y="10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7" y="14"/>
                    <a:pt x="8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6" name="îṧlíḑè">
              <a:extLst>
                <a:ext uri="{FF2B5EF4-FFF2-40B4-BE49-F238E27FC236}">
                  <a16:creationId xmlns:a16="http://schemas.microsoft.com/office/drawing/2014/main" id="{47DF529D-D5C9-481C-AA89-0506E77A7022}"/>
                </a:ext>
              </a:extLst>
            </p:cNvPr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7" name="îsḷíḍê">
              <a:extLst>
                <a:ext uri="{FF2B5EF4-FFF2-40B4-BE49-F238E27FC236}">
                  <a16:creationId xmlns:a16="http://schemas.microsoft.com/office/drawing/2014/main" id="{7F73D06D-B2F0-4E5E-9074-7A5111100BC9}"/>
                </a:ext>
              </a:extLst>
            </p:cNvPr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8" name="íšliďè">
              <a:extLst>
                <a:ext uri="{FF2B5EF4-FFF2-40B4-BE49-F238E27FC236}">
                  <a16:creationId xmlns:a16="http://schemas.microsoft.com/office/drawing/2014/main" id="{91AFE2EC-D58C-4BAD-9A02-24C327772DA6}"/>
                </a:ext>
              </a:extLst>
            </p:cNvPr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9" name="îṧlíďê">
              <a:extLst>
                <a:ext uri="{FF2B5EF4-FFF2-40B4-BE49-F238E27FC236}">
                  <a16:creationId xmlns:a16="http://schemas.microsoft.com/office/drawing/2014/main" id="{67F78963-84CE-4568-9751-A252174C0793}"/>
                </a:ext>
              </a:extLst>
            </p:cNvPr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0" name="iṡḷîḋé">
              <a:extLst>
                <a:ext uri="{FF2B5EF4-FFF2-40B4-BE49-F238E27FC236}">
                  <a16:creationId xmlns:a16="http://schemas.microsoft.com/office/drawing/2014/main" id="{D533D1DE-F6C8-4705-A132-16617074FB7A}"/>
                </a:ext>
              </a:extLst>
            </p:cNvPr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1" name="iṩlïḓé">
              <a:extLst>
                <a:ext uri="{FF2B5EF4-FFF2-40B4-BE49-F238E27FC236}">
                  <a16:creationId xmlns:a16="http://schemas.microsoft.com/office/drawing/2014/main" id="{B71907BF-696E-410F-B0E3-288AACFE4B3C}"/>
                </a:ext>
              </a:extLst>
            </p:cNvPr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2" name="iṥ1ïďé">
              <a:extLst>
                <a:ext uri="{FF2B5EF4-FFF2-40B4-BE49-F238E27FC236}">
                  <a16:creationId xmlns:a16="http://schemas.microsoft.com/office/drawing/2014/main" id="{B146EF79-C41B-4BF6-BF31-A017F4831219}"/>
                </a:ext>
              </a:extLst>
            </p:cNvPr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3" name="ïŝḻîḍè">
              <a:extLst>
                <a:ext uri="{FF2B5EF4-FFF2-40B4-BE49-F238E27FC236}">
                  <a16:creationId xmlns:a16="http://schemas.microsoft.com/office/drawing/2014/main" id="{62D825D4-C9F2-4021-B2E5-8E4733A701B1}"/>
                </a:ext>
              </a:extLst>
            </p:cNvPr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4" name="ïṥ1iḑê">
              <a:extLst>
                <a:ext uri="{FF2B5EF4-FFF2-40B4-BE49-F238E27FC236}">
                  <a16:creationId xmlns:a16="http://schemas.microsoft.com/office/drawing/2014/main" id="{8750A02A-435C-4CC9-9861-3D44CCE0AF03}"/>
                </a:ext>
              </a:extLst>
            </p:cNvPr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5" name="isḻíḋe">
              <a:extLst>
                <a:ext uri="{FF2B5EF4-FFF2-40B4-BE49-F238E27FC236}">
                  <a16:creationId xmlns:a16="http://schemas.microsoft.com/office/drawing/2014/main" id="{53658D5F-F10F-4602-9921-52A49E9A8677}"/>
                </a:ext>
              </a:extLst>
            </p:cNvPr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6" name="îṧḻïḋe">
              <a:extLst>
                <a:ext uri="{FF2B5EF4-FFF2-40B4-BE49-F238E27FC236}">
                  <a16:creationId xmlns:a16="http://schemas.microsoft.com/office/drawing/2014/main" id="{49E98323-0DA6-465F-A938-FA56E1D2CA0C}"/>
                </a:ext>
              </a:extLst>
            </p:cNvPr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7" name="îṩ1îďè">
              <a:extLst>
                <a:ext uri="{FF2B5EF4-FFF2-40B4-BE49-F238E27FC236}">
                  <a16:creationId xmlns:a16="http://schemas.microsoft.com/office/drawing/2014/main" id="{1B3F619F-3DA6-4985-9544-E73DFB16ECB9}"/>
                </a:ext>
              </a:extLst>
            </p:cNvPr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8" name="iŝḷîḑe">
              <a:extLst>
                <a:ext uri="{FF2B5EF4-FFF2-40B4-BE49-F238E27FC236}">
                  <a16:creationId xmlns:a16="http://schemas.microsoft.com/office/drawing/2014/main" id="{6F69BFB5-40A9-416E-A93B-52D51CA6833E}"/>
                </a:ext>
              </a:extLst>
            </p:cNvPr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8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9" name="ïṣ1íḓé">
              <a:extLst>
                <a:ext uri="{FF2B5EF4-FFF2-40B4-BE49-F238E27FC236}">
                  <a16:creationId xmlns:a16="http://schemas.microsoft.com/office/drawing/2014/main" id="{B6B9E567-4C9A-4832-B7E7-3780318C9D03}"/>
                </a:ext>
              </a:extLst>
            </p:cNvPr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0" name="îsḻíḓé">
              <a:extLst>
                <a:ext uri="{FF2B5EF4-FFF2-40B4-BE49-F238E27FC236}">
                  <a16:creationId xmlns:a16="http://schemas.microsoft.com/office/drawing/2014/main" id="{D4E4F2F1-1289-4896-9AEC-F9F5D9C3B6E9}"/>
                </a:ext>
              </a:extLst>
            </p:cNvPr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1" name="îŝlïde">
              <a:extLst>
                <a:ext uri="{FF2B5EF4-FFF2-40B4-BE49-F238E27FC236}">
                  <a16:creationId xmlns:a16="http://schemas.microsoft.com/office/drawing/2014/main" id="{8CC1AFEF-57EB-4621-86C5-8DCD0A4AC1E1}"/>
                </a:ext>
              </a:extLst>
            </p:cNvPr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2" name="îšļïḓê">
              <a:extLst>
                <a:ext uri="{FF2B5EF4-FFF2-40B4-BE49-F238E27FC236}">
                  <a16:creationId xmlns:a16="http://schemas.microsoft.com/office/drawing/2014/main" id="{4257C7C1-EE57-4006-A262-DB3D16F4A34F}"/>
                </a:ext>
              </a:extLst>
            </p:cNvPr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3" name="iśļîḓê">
              <a:extLst>
                <a:ext uri="{FF2B5EF4-FFF2-40B4-BE49-F238E27FC236}">
                  <a16:creationId xmlns:a16="http://schemas.microsoft.com/office/drawing/2014/main" id="{6B686F8F-69D0-4CE3-97C7-EAD562E9D1CF}"/>
                </a:ext>
              </a:extLst>
            </p:cNvPr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4" name="ïṩļïḑé">
              <a:extLst>
                <a:ext uri="{FF2B5EF4-FFF2-40B4-BE49-F238E27FC236}">
                  <a16:creationId xmlns:a16="http://schemas.microsoft.com/office/drawing/2014/main" id="{A2836485-CAC9-4498-9B92-D2EED4C1357B}"/>
                </a:ext>
              </a:extLst>
            </p:cNvPr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5" name="i$1iḋe">
              <a:extLst>
                <a:ext uri="{FF2B5EF4-FFF2-40B4-BE49-F238E27FC236}">
                  <a16:creationId xmlns:a16="http://schemas.microsoft.com/office/drawing/2014/main" id="{6D1EBE36-5334-490F-A7DB-00267435014A}"/>
                </a:ext>
              </a:extLst>
            </p:cNvPr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6" name="i$ļîde">
              <a:extLst>
                <a:ext uri="{FF2B5EF4-FFF2-40B4-BE49-F238E27FC236}">
                  <a16:creationId xmlns:a16="http://schemas.microsoft.com/office/drawing/2014/main" id="{9A2C26B6-7E40-423A-9E66-AA52A1B1821B}"/>
                </a:ext>
              </a:extLst>
            </p:cNvPr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7" name="iṡļîďê">
              <a:extLst>
                <a:ext uri="{FF2B5EF4-FFF2-40B4-BE49-F238E27FC236}">
                  <a16:creationId xmlns:a16="http://schemas.microsoft.com/office/drawing/2014/main" id="{3089104C-F32F-4C0C-ACAE-60B1BA998933}"/>
                </a:ext>
              </a:extLst>
            </p:cNvPr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8" name="îşḷiḋé">
              <a:extLst>
                <a:ext uri="{FF2B5EF4-FFF2-40B4-BE49-F238E27FC236}">
                  <a16:creationId xmlns:a16="http://schemas.microsoft.com/office/drawing/2014/main" id="{4D9D9928-8D40-4A34-BEB9-35EE1E7AB31F}"/>
                </a:ext>
              </a:extLst>
            </p:cNvPr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9" name="isliḑè">
              <a:extLst>
                <a:ext uri="{FF2B5EF4-FFF2-40B4-BE49-F238E27FC236}">
                  <a16:creationId xmlns:a16="http://schemas.microsoft.com/office/drawing/2014/main" id="{6D2A7C71-2A06-430A-8688-E663AFFF4AD4}"/>
                </a:ext>
              </a:extLst>
            </p:cNvPr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0" name="iṧlîḓê">
              <a:extLst>
                <a:ext uri="{FF2B5EF4-FFF2-40B4-BE49-F238E27FC236}">
                  <a16:creationId xmlns:a16="http://schemas.microsoft.com/office/drawing/2014/main" id="{D33A46B6-4CC5-44BF-93E5-662291EA322F}"/>
                </a:ext>
              </a:extLst>
            </p:cNvPr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1" name="iṣļíďé">
              <a:extLst>
                <a:ext uri="{FF2B5EF4-FFF2-40B4-BE49-F238E27FC236}">
                  <a16:creationId xmlns:a16="http://schemas.microsoft.com/office/drawing/2014/main" id="{519A3650-87FB-44A2-BECD-6F773A798C4F}"/>
                </a:ext>
              </a:extLst>
            </p:cNvPr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2" name="iŝlíḍè">
              <a:extLst>
                <a:ext uri="{FF2B5EF4-FFF2-40B4-BE49-F238E27FC236}">
                  <a16:creationId xmlns:a16="http://schemas.microsoft.com/office/drawing/2014/main" id="{81C918AB-F152-4B39-B76F-BAA62D8921CC}"/>
                </a:ext>
              </a:extLst>
            </p:cNvPr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9" y="11"/>
                    <a:pt x="9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3" name="iśļïḋé">
              <a:extLst>
                <a:ext uri="{FF2B5EF4-FFF2-40B4-BE49-F238E27FC236}">
                  <a16:creationId xmlns:a16="http://schemas.microsoft.com/office/drawing/2014/main" id="{59110FDC-5E08-42E5-9B84-3FC5854BD0E8}"/>
                </a:ext>
              </a:extLst>
            </p:cNvPr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4" name="ïşḻîde">
              <a:extLst>
                <a:ext uri="{FF2B5EF4-FFF2-40B4-BE49-F238E27FC236}">
                  <a16:creationId xmlns:a16="http://schemas.microsoft.com/office/drawing/2014/main" id="{FE425DE4-2180-439F-98AC-ADBCC857A77A}"/>
                </a:ext>
              </a:extLst>
            </p:cNvPr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5" name="ïšḷíḍe">
              <a:extLst>
                <a:ext uri="{FF2B5EF4-FFF2-40B4-BE49-F238E27FC236}">
                  <a16:creationId xmlns:a16="http://schemas.microsoft.com/office/drawing/2014/main" id="{0EC5E745-7B7B-4EA3-90A2-4D5FD6A9C408}"/>
                </a:ext>
              </a:extLst>
            </p:cNvPr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6" name="iṥļîḑè">
              <a:extLst>
                <a:ext uri="{FF2B5EF4-FFF2-40B4-BE49-F238E27FC236}">
                  <a16:creationId xmlns:a16="http://schemas.microsoft.com/office/drawing/2014/main" id="{8DE10EF3-BF36-4B99-A21C-C6AF9FA12608}"/>
                </a:ext>
              </a:extLst>
            </p:cNvPr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7" name="i$1iďé">
              <a:extLst>
                <a:ext uri="{FF2B5EF4-FFF2-40B4-BE49-F238E27FC236}">
                  <a16:creationId xmlns:a16="http://schemas.microsoft.com/office/drawing/2014/main" id="{9870804B-F28C-40F6-A43E-AF88F6BAE087}"/>
                </a:ext>
              </a:extLst>
            </p:cNvPr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8" name="íŝḷïďè">
              <a:extLst>
                <a:ext uri="{FF2B5EF4-FFF2-40B4-BE49-F238E27FC236}">
                  <a16:creationId xmlns:a16="http://schemas.microsoft.com/office/drawing/2014/main" id="{278A97D9-C98D-4BA8-A13F-CA3446ADA3D6}"/>
                </a:ext>
              </a:extLst>
            </p:cNvPr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3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9" name="ïśļîḓé">
              <a:extLst>
                <a:ext uri="{FF2B5EF4-FFF2-40B4-BE49-F238E27FC236}">
                  <a16:creationId xmlns:a16="http://schemas.microsoft.com/office/drawing/2014/main" id="{54362419-FB94-4FA7-92DA-F9D545689B44}"/>
                </a:ext>
              </a:extLst>
            </p:cNvPr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0" name="ïṣļîḑe">
              <a:extLst>
                <a:ext uri="{FF2B5EF4-FFF2-40B4-BE49-F238E27FC236}">
                  <a16:creationId xmlns:a16="http://schemas.microsoft.com/office/drawing/2014/main" id="{4B3E4B86-CB71-4A3D-934E-E41DA6AACEF7}"/>
                </a:ext>
              </a:extLst>
            </p:cNvPr>
            <p:cNvSpPr/>
            <p:nvPr/>
          </p:nvSpPr>
          <p:spPr bwMode="auto">
            <a:xfrm>
              <a:off x="3354388" y="3257550"/>
              <a:ext cx="76200" cy="80963"/>
            </a:xfrm>
            <a:custGeom>
              <a:avLst/>
              <a:gdLst>
                <a:gd name="T0" fmla="*/ 8 w 23"/>
                <a:gd name="T1" fmla="*/ 2 h 24"/>
                <a:gd name="T2" fmla="*/ 18 w 23"/>
                <a:gd name="T3" fmla="*/ 9 h 24"/>
                <a:gd name="T4" fmla="*/ 18 w 23"/>
                <a:gd name="T5" fmla="*/ 12 h 24"/>
                <a:gd name="T6" fmla="*/ 20 w 23"/>
                <a:gd name="T7" fmla="*/ 16 h 24"/>
                <a:gd name="T8" fmla="*/ 19 w 23"/>
                <a:gd name="T9" fmla="*/ 23 h 24"/>
                <a:gd name="T10" fmla="*/ 17 w 23"/>
                <a:gd name="T11" fmla="*/ 24 h 24"/>
                <a:gd name="T12" fmla="*/ 17 w 23"/>
                <a:gd name="T13" fmla="*/ 22 h 24"/>
                <a:gd name="T14" fmla="*/ 16 w 23"/>
                <a:gd name="T15" fmla="*/ 14 h 24"/>
                <a:gd name="T16" fmla="*/ 10 w 23"/>
                <a:gd name="T17" fmla="*/ 13 h 24"/>
                <a:gd name="T18" fmla="*/ 7 w 23"/>
                <a:gd name="T19" fmla="*/ 15 h 24"/>
                <a:gd name="T20" fmla="*/ 7 w 23"/>
                <a:gd name="T21" fmla="*/ 13 h 24"/>
                <a:gd name="T22" fmla="*/ 4 w 23"/>
                <a:gd name="T23" fmla="*/ 9 h 24"/>
                <a:gd name="T24" fmla="*/ 1 w 23"/>
                <a:gd name="T25" fmla="*/ 6 h 24"/>
                <a:gd name="T26" fmla="*/ 8 w 23"/>
                <a:gd name="T2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4">
                  <a:moveTo>
                    <a:pt x="8" y="2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2"/>
                  </a:cubicBezTo>
                  <a:cubicBezTo>
                    <a:pt x="18" y="12"/>
                    <a:pt x="18" y="14"/>
                    <a:pt x="20" y="16"/>
                  </a:cubicBezTo>
                  <a:cubicBezTo>
                    <a:pt x="20" y="16"/>
                    <a:pt x="23" y="23"/>
                    <a:pt x="19" y="23"/>
                  </a:cubicBezTo>
                  <a:cubicBezTo>
                    <a:pt x="19" y="23"/>
                    <a:pt x="17" y="23"/>
                    <a:pt x="17" y="24"/>
                  </a:cubicBezTo>
                  <a:cubicBezTo>
                    <a:pt x="17" y="24"/>
                    <a:pt x="16" y="24"/>
                    <a:pt x="17" y="22"/>
                  </a:cubicBezTo>
                  <a:cubicBezTo>
                    <a:pt x="17" y="22"/>
                    <a:pt x="19" y="18"/>
                    <a:pt x="16" y="14"/>
                  </a:cubicBezTo>
                  <a:cubicBezTo>
                    <a:pt x="16" y="14"/>
                    <a:pt x="13" y="10"/>
                    <a:pt x="10" y="13"/>
                  </a:cubicBezTo>
                  <a:cubicBezTo>
                    <a:pt x="10" y="13"/>
                    <a:pt x="9" y="16"/>
                    <a:pt x="7" y="15"/>
                  </a:cubicBezTo>
                  <a:cubicBezTo>
                    <a:pt x="7" y="15"/>
                    <a:pt x="7" y="15"/>
                    <a:pt x="7" y="13"/>
                  </a:cubicBezTo>
                  <a:cubicBezTo>
                    <a:pt x="7" y="13"/>
                    <a:pt x="8" y="8"/>
                    <a:pt x="4" y="9"/>
                  </a:cubicBezTo>
                  <a:cubicBezTo>
                    <a:pt x="4" y="9"/>
                    <a:pt x="0" y="10"/>
                    <a:pt x="1" y="6"/>
                  </a:cubicBezTo>
                  <a:cubicBezTo>
                    <a:pt x="1" y="6"/>
                    <a:pt x="2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1" name="ïşliḍê">
              <a:extLst>
                <a:ext uri="{FF2B5EF4-FFF2-40B4-BE49-F238E27FC236}">
                  <a16:creationId xmlns:a16="http://schemas.microsoft.com/office/drawing/2014/main" id="{41B5B239-8DC8-4139-89D8-A0DB5620827B}"/>
                </a:ext>
              </a:extLst>
            </p:cNvPr>
            <p:cNvSpPr/>
            <p:nvPr/>
          </p:nvSpPr>
          <p:spPr bwMode="auto">
            <a:xfrm>
              <a:off x="3360738" y="3211513"/>
              <a:ext cx="88900" cy="53975"/>
            </a:xfrm>
            <a:custGeom>
              <a:avLst/>
              <a:gdLst>
                <a:gd name="T0" fmla="*/ 1 w 27"/>
                <a:gd name="T1" fmla="*/ 4 h 16"/>
                <a:gd name="T2" fmla="*/ 4 w 27"/>
                <a:gd name="T3" fmla="*/ 9 h 16"/>
                <a:gd name="T4" fmla="*/ 8 w 27"/>
                <a:gd name="T5" fmla="*/ 10 h 16"/>
                <a:gd name="T6" fmla="*/ 11 w 27"/>
                <a:gd name="T7" fmla="*/ 13 h 16"/>
                <a:gd name="T8" fmla="*/ 13 w 27"/>
                <a:gd name="T9" fmla="*/ 13 h 16"/>
                <a:gd name="T10" fmla="*/ 19 w 27"/>
                <a:gd name="T11" fmla="*/ 15 h 16"/>
                <a:gd name="T12" fmla="*/ 24 w 27"/>
                <a:gd name="T13" fmla="*/ 10 h 16"/>
                <a:gd name="T14" fmla="*/ 23 w 27"/>
                <a:gd name="T15" fmla="*/ 5 h 16"/>
                <a:gd name="T16" fmla="*/ 21 w 27"/>
                <a:gd name="T17" fmla="*/ 7 h 16"/>
                <a:gd name="T18" fmla="*/ 17 w 27"/>
                <a:gd name="T19" fmla="*/ 11 h 16"/>
                <a:gd name="T20" fmla="*/ 12 w 27"/>
                <a:gd name="T21" fmla="*/ 8 h 16"/>
                <a:gd name="T22" fmla="*/ 12 w 27"/>
                <a:gd name="T23" fmla="*/ 4 h 16"/>
                <a:gd name="T24" fmla="*/ 10 w 27"/>
                <a:gd name="T25" fmla="*/ 0 h 16"/>
                <a:gd name="T26" fmla="*/ 9 w 27"/>
                <a:gd name="T27" fmla="*/ 3 h 16"/>
                <a:gd name="T28" fmla="*/ 7 w 27"/>
                <a:gd name="T29" fmla="*/ 5 h 16"/>
                <a:gd name="T30" fmla="*/ 5 w 27"/>
                <a:gd name="T31" fmla="*/ 4 h 16"/>
                <a:gd name="T32" fmla="*/ 1 w 27"/>
                <a:gd name="T3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16">
                  <a:moveTo>
                    <a:pt x="1" y="4"/>
                  </a:moveTo>
                  <a:cubicBezTo>
                    <a:pt x="1" y="4"/>
                    <a:pt x="0" y="8"/>
                    <a:pt x="4" y="9"/>
                  </a:cubicBezTo>
                  <a:cubicBezTo>
                    <a:pt x="4" y="9"/>
                    <a:pt x="7" y="9"/>
                    <a:pt x="8" y="10"/>
                  </a:cubicBezTo>
                  <a:cubicBezTo>
                    <a:pt x="8" y="10"/>
                    <a:pt x="10" y="12"/>
                    <a:pt x="11" y="13"/>
                  </a:cubicBezTo>
                  <a:cubicBezTo>
                    <a:pt x="11" y="13"/>
                    <a:pt x="12" y="12"/>
                    <a:pt x="13" y="13"/>
                  </a:cubicBezTo>
                  <a:cubicBezTo>
                    <a:pt x="13" y="13"/>
                    <a:pt x="17" y="16"/>
                    <a:pt x="19" y="15"/>
                  </a:cubicBezTo>
                  <a:cubicBezTo>
                    <a:pt x="19" y="15"/>
                    <a:pt x="22" y="14"/>
                    <a:pt x="24" y="10"/>
                  </a:cubicBezTo>
                  <a:cubicBezTo>
                    <a:pt x="24" y="10"/>
                    <a:pt x="27" y="6"/>
                    <a:pt x="23" y="5"/>
                  </a:cubicBezTo>
                  <a:cubicBezTo>
                    <a:pt x="23" y="5"/>
                    <a:pt x="21" y="5"/>
                    <a:pt x="21" y="7"/>
                  </a:cubicBezTo>
                  <a:cubicBezTo>
                    <a:pt x="21" y="7"/>
                    <a:pt x="20" y="13"/>
                    <a:pt x="17" y="11"/>
                  </a:cubicBezTo>
                  <a:cubicBezTo>
                    <a:pt x="17" y="11"/>
                    <a:pt x="13" y="10"/>
                    <a:pt x="12" y="8"/>
                  </a:cubicBezTo>
                  <a:cubicBezTo>
                    <a:pt x="12" y="8"/>
                    <a:pt x="10" y="7"/>
                    <a:pt x="12" y="4"/>
                  </a:cubicBezTo>
                  <a:cubicBezTo>
                    <a:pt x="12" y="4"/>
                    <a:pt x="13" y="1"/>
                    <a:pt x="10" y="0"/>
                  </a:cubicBezTo>
                  <a:cubicBezTo>
                    <a:pt x="10" y="0"/>
                    <a:pt x="8" y="0"/>
                    <a:pt x="9" y="3"/>
                  </a:cubicBezTo>
                  <a:cubicBezTo>
                    <a:pt x="9" y="3"/>
                    <a:pt x="9" y="6"/>
                    <a:pt x="7" y="5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5" y="4"/>
                    <a:pt x="3" y="0"/>
                    <a:pt x="1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2" name="ïṣḷíḑe">
              <a:extLst>
                <a:ext uri="{FF2B5EF4-FFF2-40B4-BE49-F238E27FC236}">
                  <a16:creationId xmlns:a16="http://schemas.microsoft.com/office/drawing/2014/main" id="{95D8FCC1-8EB5-443A-BD6D-5FFBFFE0E4BC}"/>
                </a:ext>
              </a:extLst>
            </p:cNvPr>
            <p:cNvSpPr/>
            <p:nvPr/>
          </p:nvSpPr>
          <p:spPr bwMode="auto">
            <a:xfrm>
              <a:off x="3424238" y="3089275"/>
              <a:ext cx="52388" cy="73025"/>
            </a:xfrm>
            <a:custGeom>
              <a:avLst/>
              <a:gdLst>
                <a:gd name="T0" fmla="*/ 1 w 16"/>
                <a:gd name="T1" fmla="*/ 9 h 22"/>
                <a:gd name="T2" fmla="*/ 2 w 16"/>
                <a:gd name="T3" fmla="*/ 10 h 22"/>
                <a:gd name="T4" fmla="*/ 5 w 16"/>
                <a:gd name="T5" fmla="*/ 10 h 22"/>
                <a:gd name="T6" fmla="*/ 4 w 16"/>
                <a:gd name="T7" fmla="*/ 13 h 22"/>
                <a:gd name="T8" fmla="*/ 4 w 16"/>
                <a:gd name="T9" fmla="*/ 13 h 22"/>
                <a:gd name="T10" fmla="*/ 2 w 16"/>
                <a:gd name="T11" fmla="*/ 17 h 22"/>
                <a:gd name="T12" fmla="*/ 1 w 16"/>
                <a:gd name="T13" fmla="*/ 20 h 22"/>
                <a:gd name="T14" fmla="*/ 5 w 16"/>
                <a:gd name="T15" fmla="*/ 20 h 22"/>
                <a:gd name="T16" fmla="*/ 5 w 16"/>
                <a:gd name="T17" fmla="*/ 16 h 22"/>
                <a:gd name="T18" fmla="*/ 6 w 16"/>
                <a:gd name="T19" fmla="*/ 14 h 22"/>
                <a:gd name="T20" fmla="*/ 14 w 16"/>
                <a:gd name="T21" fmla="*/ 3 h 22"/>
                <a:gd name="T22" fmla="*/ 15 w 16"/>
                <a:gd name="T23" fmla="*/ 0 h 22"/>
                <a:gd name="T24" fmla="*/ 13 w 16"/>
                <a:gd name="T25" fmla="*/ 1 h 22"/>
                <a:gd name="T26" fmla="*/ 9 w 16"/>
                <a:gd name="T27" fmla="*/ 5 h 22"/>
                <a:gd name="T28" fmla="*/ 7 w 16"/>
                <a:gd name="T29" fmla="*/ 5 h 22"/>
                <a:gd name="T30" fmla="*/ 4 w 16"/>
                <a:gd name="T31" fmla="*/ 4 h 22"/>
                <a:gd name="T32" fmla="*/ 4 w 16"/>
                <a:gd name="T33" fmla="*/ 5 h 22"/>
                <a:gd name="T34" fmla="*/ 2 w 16"/>
                <a:gd name="T35" fmla="*/ 6 h 22"/>
                <a:gd name="T36" fmla="*/ 1 w 16"/>
                <a:gd name="T37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2">
                  <a:moveTo>
                    <a:pt x="1" y="9"/>
                  </a:moveTo>
                  <a:cubicBezTo>
                    <a:pt x="1" y="9"/>
                    <a:pt x="0" y="10"/>
                    <a:pt x="2" y="10"/>
                  </a:cubicBezTo>
                  <a:cubicBezTo>
                    <a:pt x="2" y="10"/>
                    <a:pt x="5" y="9"/>
                    <a:pt x="5" y="10"/>
                  </a:cubicBezTo>
                  <a:cubicBezTo>
                    <a:pt x="5" y="10"/>
                    <a:pt x="5" y="11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5"/>
                    <a:pt x="2" y="17"/>
                    <a:pt x="2" y="17"/>
                  </a:cubicBezTo>
                  <a:cubicBezTo>
                    <a:pt x="2" y="17"/>
                    <a:pt x="0" y="18"/>
                    <a:pt x="1" y="20"/>
                  </a:cubicBezTo>
                  <a:cubicBezTo>
                    <a:pt x="1" y="20"/>
                    <a:pt x="3" y="22"/>
                    <a:pt x="5" y="20"/>
                  </a:cubicBezTo>
                  <a:cubicBezTo>
                    <a:pt x="5" y="20"/>
                    <a:pt x="3" y="18"/>
                    <a:pt x="5" y="16"/>
                  </a:cubicBezTo>
                  <a:cubicBezTo>
                    <a:pt x="5" y="16"/>
                    <a:pt x="6" y="16"/>
                    <a:pt x="6" y="14"/>
                  </a:cubicBezTo>
                  <a:cubicBezTo>
                    <a:pt x="6" y="14"/>
                    <a:pt x="8" y="8"/>
                    <a:pt x="14" y="3"/>
                  </a:cubicBezTo>
                  <a:cubicBezTo>
                    <a:pt x="14" y="3"/>
                    <a:pt x="16" y="2"/>
                    <a:pt x="15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6"/>
                    <a:pt x="7" y="5"/>
                  </a:cubicBezTo>
                  <a:cubicBezTo>
                    <a:pt x="7" y="5"/>
                    <a:pt x="7" y="3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2" y="6"/>
                    <a:pt x="1" y="6"/>
                    <a:pt x="1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3" name="íṣḻíḋè">
              <a:extLst>
                <a:ext uri="{FF2B5EF4-FFF2-40B4-BE49-F238E27FC236}">
                  <a16:creationId xmlns:a16="http://schemas.microsoft.com/office/drawing/2014/main" id="{8C81114E-C21F-4C9D-9350-E37BC4EE1983}"/>
                </a:ext>
              </a:extLst>
            </p:cNvPr>
            <p:cNvSpPr/>
            <p:nvPr/>
          </p:nvSpPr>
          <p:spPr bwMode="auto">
            <a:xfrm>
              <a:off x="3449638" y="3105150"/>
              <a:ext cx="55563" cy="69850"/>
            </a:xfrm>
            <a:custGeom>
              <a:avLst/>
              <a:gdLst>
                <a:gd name="T0" fmla="*/ 0 w 17"/>
                <a:gd name="T1" fmla="*/ 13 h 21"/>
                <a:gd name="T2" fmla="*/ 5 w 17"/>
                <a:gd name="T3" fmla="*/ 17 h 21"/>
                <a:gd name="T4" fmla="*/ 7 w 17"/>
                <a:gd name="T5" fmla="*/ 16 h 21"/>
                <a:gd name="T6" fmla="*/ 10 w 17"/>
                <a:gd name="T7" fmla="*/ 17 h 21"/>
                <a:gd name="T8" fmla="*/ 11 w 17"/>
                <a:gd name="T9" fmla="*/ 18 h 21"/>
                <a:gd name="T10" fmla="*/ 10 w 17"/>
                <a:gd name="T11" fmla="*/ 20 h 21"/>
                <a:gd name="T12" fmla="*/ 11 w 17"/>
                <a:gd name="T13" fmla="*/ 20 h 21"/>
                <a:gd name="T14" fmla="*/ 14 w 17"/>
                <a:gd name="T15" fmla="*/ 20 h 21"/>
                <a:gd name="T16" fmla="*/ 15 w 17"/>
                <a:gd name="T17" fmla="*/ 21 h 21"/>
                <a:gd name="T18" fmla="*/ 15 w 17"/>
                <a:gd name="T19" fmla="*/ 17 h 21"/>
                <a:gd name="T20" fmla="*/ 9 w 17"/>
                <a:gd name="T21" fmla="*/ 12 h 21"/>
                <a:gd name="T22" fmla="*/ 8 w 17"/>
                <a:gd name="T23" fmla="*/ 8 h 21"/>
                <a:gd name="T24" fmla="*/ 9 w 17"/>
                <a:gd name="T25" fmla="*/ 3 h 21"/>
                <a:gd name="T26" fmla="*/ 6 w 17"/>
                <a:gd name="T27" fmla="*/ 2 h 21"/>
                <a:gd name="T28" fmla="*/ 2 w 17"/>
                <a:gd name="T29" fmla="*/ 9 h 21"/>
                <a:gd name="T30" fmla="*/ 1 w 17"/>
                <a:gd name="T31" fmla="*/ 12 h 21"/>
                <a:gd name="T32" fmla="*/ 0 w 17"/>
                <a:gd name="T33" fmla="*/ 13 h 21"/>
                <a:gd name="T34" fmla="*/ 5 w 17"/>
                <a:gd name="T35" fmla="*/ 9 h 21"/>
                <a:gd name="T36" fmla="*/ 5 w 17"/>
                <a:gd name="T37" fmla="*/ 9 h 21"/>
                <a:gd name="T38" fmla="*/ 6 w 17"/>
                <a:gd name="T39" fmla="*/ 13 h 21"/>
                <a:gd name="T40" fmla="*/ 3 w 17"/>
                <a:gd name="T41" fmla="*/ 12 h 21"/>
                <a:gd name="T42" fmla="*/ 5 w 17"/>
                <a:gd name="T4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21">
                  <a:moveTo>
                    <a:pt x="0" y="13"/>
                  </a:moveTo>
                  <a:cubicBezTo>
                    <a:pt x="0" y="13"/>
                    <a:pt x="2" y="16"/>
                    <a:pt x="5" y="17"/>
                  </a:cubicBezTo>
                  <a:cubicBezTo>
                    <a:pt x="5" y="17"/>
                    <a:pt x="6" y="17"/>
                    <a:pt x="7" y="16"/>
                  </a:cubicBezTo>
                  <a:cubicBezTo>
                    <a:pt x="7" y="16"/>
                    <a:pt x="8" y="15"/>
                    <a:pt x="10" y="1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4" y="19"/>
                    <a:pt x="10" y="20"/>
                  </a:cubicBezTo>
                  <a:cubicBezTo>
                    <a:pt x="10" y="20"/>
                    <a:pt x="9" y="20"/>
                    <a:pt x="11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5" y="20"/>
                    <a:pt x="15" y="21"/>
                  </a:cubicBezTo>
                  <a:cubicBezTo>
                    <a:pt x="15" y="21"/>
                    <a:pt x="17" y="20"/>
                    <a:pt x="15" y="17"/>
                  </a:cubicBezTo>
                  <a:cubicBezTo>
                    <a:pt x="15" y="17"/>
                    <a:pt x="13" y="14"/>
                    <a:pt x="9" y="12"/>
                  </a:cubicBezTo>
                  <a:cubicBezTo>
                    <a:pt x="9" y="12"/>
                    <a:pt x="10" y="9"/>
                    <a:pt x="8" y="8"/>
                  </a:cubicBezTo>
                  <a:cubicBezTo>
                    <a:pt x="8" y="8"/>
                    <a:pt x="9" y="3"/>
                    <a:pt x="9" y="3"/>
                  </a:cubicBezTo>
                  <a:cubicBezTo>
                    <a:pt x="9" y="3"/>
                    <a:pt x="9" y="0"/>
                    <a:pt x="6" y="2"/>
                  </a:cubicBezTo>
                  <a:cubicBezTo>
                    <a:pt x="6" y="2"/>
                    <a:pt x="3" y="6"/>
                    <a:pt x="2" y="9"/>
                  </a:cubicBezTo>
                  <a:cubicBezTo>
                    <a:pt x="2" y="9"/>
                    <a:pt x="1" y="11"/>
                    <a:pt x="1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6" y="13"/>
                    <a:pt x="6" y="13"/>
                  </a:cubicBezTo>
                  <a:cubicBezTo>
                    <a:pt x="5" y="14"/>
                    <a:pt x="3" y="12"/>
                    <a:pt x="3" y="12"/>
                  </a:cubicBezTo>
                  <a:cubicBezTo>
                    <a:pt x="3" y="11"/>
                    <a:pt x="5" y="9"/>
                    <a:pt x="5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4" name="ísḻíḍe">
              <a:extLst>
                <a:ext uri="{FF2B5EF4-FFF2-40B4-BE49-F238E27FC236}">
                  <a16:creationId xmlns:a16="http://schemas.microsoft.com/office/drawing/2014/main" id="{233EE631-C8C1-473A-BB1A-963545FABEAB}"/>
                </a:ext>
              </a:extLst>
            </p:cNvPr>
            <p:cNvSpPr/>
            <p:nvPr/>
          </p:nvSpPr>
          <p:spPr bwMode="auto">
            <a:xfrm>
              <a:off x="3467101" y="3178175"/>
              <a:ext cx="12700" cy="23813"/>
            </a:xfrm>
            <a:custGeom>
              <a:avLst/>
              <a:gdLst>
                <a:gd name="T0" fmla="*/ 0 w 4"/>
                <a:gd name="T1" fmla="*/ 3 h 7"/>
                <a:gd name="T2" fmla="*/ 2 w 4"/>
                <a:gd name="T3" fmla="*/ 6 h 7"/>
                <a:gd name="T4" fmla="*/ 4 w 4"/>
                <a:gd name="T5" fmla="*/ 5 h 7"/>
                <a:gd name="T6" fmla="*/ 4 w 4"/>
                <a:gd name="T7" fmla="*/ 3 h 7"/>
                <a:gd name="T8" fmla="*/ 4 w 4"/>
                <a:gd name="T9" fmla="*/ 1 h 7"/>
                <a:gd name="T10" fmla="*/ 3 w 4"/>
                <a:gd name="T11" fmla="*/ 1 h 7"/>
                <a:gd name="T12" fmla="*/ 1 w 4"/>
                <a:gd name="T13" fmla="*/ 2 h 7"/>
                <a:gd name="T14" fmla="*/ 0 w 4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0" y="3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2" y="6"/>
                    <a:pt x="4" y="7"/>
                    <a:pt x="4" y="5"/>
                  </a:cubicBezTo>
                  <a:cubicBezTo>
                    <a:pt x="4" y="5"/>
                    <a:pt x="4" y="5"/>
                    <a:pt x="4" y="3"/>
                  </a:cubicBezTo>
                  <a:cubicBezTo>
                    <a:pt x="4" y="3"/>
                    <a:pt x="3" y="2"/>
                    <a:pt x="4" y="1"/>
                  </a:cubicBezTo>
                  <a:cubicBezTo>
                    <a:pt x="4" y="1"/>
                    <a:pt x="3" y="0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5" name="îṡḷïḓê">
              <a:extLst>
                <a:ext uri="{FF2B5EF4-FFF2-40B4-BE49-F238E27FC236}">
                  <a16:creationId xmlns:a16="http://schemas.microsoft.com/office/drawing/2014/main" id="{D0ABCFD6-9C73-4837-B7B9-2B4F8AB25B67}"/>
                </a:ext>
              </a:extLst>
            </p:cNvPr>
            <p:cNvSpPr/>
            <p:nvPr/>
          </p:nvSpPr>
          <p:spPr bwMode="auto">
            <a:xfrm>
              <a:off x="3489326" y="3125788"/>
              <a:ext cx="26988" cy="19050"/>
            </a:xfrm>
            <a:custGeom>
              <a:avLst/>
              <a:gdLst>
                <a:gd name="T0" fmla="*/ 1 w 8"/>
                <a:gd name="T1" fmla="*/ 5 h 6"/>
                <a:gd name="T2" fmla="*/ 5 w 8"/>
                <a:gd name="T3" fmla="*/ 0 h 6"/>
                <a:gd name="T4" fmla="*/ 8 w 8"/>
                <a:gd name="T5" fmla="*/ 4 h 6"/>
                <a:gd name="T6" fmla="*/ 5 w 8"/>
                <a:gd name="T7" fmla="*/ 6 h 6"/>
                <a:gd name="T8" fmla="*/ 1 w 8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1" y="5"/>
                  </a:moveTo>
                  <a:cubicBezTo>
                    <a:pt x="1" y="5"/>
                    <a:pt x="0" y="1"/>
                    <a:pt x="5" y="0"/>
                  </a:cubicBezTo>
                  <a:cubicBezTo>
                    <a:pt x="5" y="0"/>
                    <a:pt x="7" y="1"/>
                    <a:pt x="8" y="4"/>
                  </a:cubicBezTo>
                  <a:cubicBezTo>
                    <a:pt x="8" y="4"/>
                    <a:pt x="7" y="6"/>
                    <a:pt x="5" y="6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6" name="îṣļiḍe">
              <a:extLst>
                <a:ext uri="{FF2B5EF4-FFF2-40B4-BE49-F238E27FC236}">
                  <a16:creationId xmlns:a16="http://schemas.microsoft.com/office/drawing/2014/main" id="{ADB10C96-953A-4997-9091-DCE4F95E4086}"/>
                </a:ext>
              </a:extLst>
            </p:cNvPr>
            <p:cNvSpPr/>
            <p:nvPr/>
          </p:nvSpPr>
          <p:spPr bwMode="auto">
            <a:xfrm>
              <a:off x="3690938" y="2932113"/>
              <a:ext cx="98425" cy="106363"/>
            </a:xfrm>
            <a:custGeom>
              <a:avLst/>
              <a:gdLst>
                <a:gd name="T0" fmla="*/ 8 w 30"/>
                <a:gd name="T1" fmla="*/ 4 h 32"/>
                <a:gd name="T2" fmla="*/ 11 w 30"/>
                <a:gd name="T3" fmla="*/ 2 h 32"/>
                <a:gd name="T4" fmla="*/ 17 w 30"/>
                <a:gd name="T5" fmla="*/ 2 h 32"/>
                <a:gd name="T6" fmla="*/ 18 w 30"/>
                <a:gd name="T7" fmla="*/ 5 h 32"/>
                <a:gd name="T8" fmla="*/ 18 w 30"/>
                <a:gd name="T9" fmla="*/ 7 h 32"/>
                <a:gd name="T10" fmla="*/ 25 w 30"/>
                <a:gd name="T11" fmla="*/ 5 h 32"/>
                <a:gd name="T12" fmla="*/ 26 w 30"/>
                <a:gd name="T13" fmla="*/ 5 h 32"/>
                <a:gd name="T14" fmla="*/ 28 w 30"/>
                <a:gd name="T15" fmla="*/ 9 h 32"/>
                <a:gd name="T16" fmla="*/ 26 w 30"/>
                <a:gd name="T17" fmla="*/ 10 h 32"/>
                <a:gd name="T18" fmla="*/ 21 w 30"/>
                <a:gd name="T19" fmla="*/ 11 h 32"/>
                <a:gd name="T20" fmla="*/ 21 w 30"/>
                <a:gd name="T21" fmla="*/ 12 h 32"/>
                <a:gd name="T22" fmla="*/ 20 w 30"/>
                <a:gd name="T23" fmla="*/ 14 h 32"/>
                <a:gd name="T24" fmla="*/ 16 w 30"/>
                <a:gd name="T25" fmla="*/ 16 h 32"/>
                <a:gd name="T26" fmla="*/ 15 w 30"/>
                <a:gd name="T27" fmla="*/ 18 h 32"/>
                <a:gd name="T28" fmla="*/ 15 w 30"/>
                <a:gd name="T29" fmla="*/ 19 h 32"/>
                <a:gd name="T30" fmla="*/ 19 w 30"/>
                <a:gd name="T31" fmla="*/ 17 h 32"/>
                <a:gd name="T32" fmla="*/ 20 w 30"/>
                <a:gd name="T33" fmla="*/ 19 h 32"/>
                <a:gd name="T34" fmla="*/ 17 w 30"/>
                <a:gd name="T35" fmla="*/ 22 h 32"/>
                <a:gd name="T36" fmla="*/ 17 w 30"/>
                <a:gd name="T37" fmla="*/ 23 h 32"/>
                <a:gd name="T38" fmla="*/ 17 w 30"/>
                <a:gd name="T39" fmla="*/ 24 h 32"/>
                <a:gd name="T40" fmla="*/ 23 w 30"/>
                <a:gd name="T41" fmla="*/ 23 h 32"/>
                <a:gd name="T42" fmla="*/ 24 w 30"/>
                <a:gd name="T43" fmla="*/ 24 h 32"/>
                <a:gd name="T44" fmla="*/ 25 w 30"/>
                <a:gd name="T45" fmla="*/ 26 h 32"/>
                <a:gd name="T46" fmla="*/ 22 w 30"/>
                <a:gd name="T47" fmla="*/ 27 h 32"/>
                <a:gd name="T48" fmla="*/ 9 w 30"/>
                <a:gd name="T49" fmla="*/ 31 h 32"/>
                <a:gd name="T50" fmla="*/ 6 w 30"/>
                <a:gd name="T51" fmla="*/ 30 h 32"/>
                <a:gd name="T52" fmla="*/ 8 w 30"/>
                <a:gd name="T53" fmla="*/ 27 h 32"/>
                <a:gd name="T54" fmla="*/ 13 w 30"/>
                <a:gd name="T55" fmla="*/ 25 h 32"/>
                <a:gd name="T56" fmla="*/ 12 w 30"/>
                <a:gd name="T57" fmla="*/ 24 h 32"/>
                <a:gd name="T58" fmla="*/ 10 w 30"/>
                <a:gd name="T59" fmla="*/ 20 h 32"/>
                <a:gd name="T60" fmla="*/ 16 w 30"/>
                <a:gd name="T61" fmla="*/ 14 h 32"/>
                <a:gd name="T62" fmla="*/ 18 w 30"/>
                <a:gd name="T63" fmla="*/ 10 h 32"/>
                <a:gd name="T64" fmla="*/ 21 w 30"/>
                <a:gd name="T65" fmla="*/ 9 h 32"/>
                <a:gd name="T66" fmla="*/ 20 w 30"/>
                <a:gd name="T67" fmla="*/ 8 h 32"/>
                <a:gd name="T68" fmla="*/ 13 w 30"/>
                <a:gd name="T69" fmla="*/ 11 h 32"/>
                <a:gd name="T70" fmla="*/ 9 w 30"/>
                <a:gd name="T71" fmla="*/ 13 h 32"/>
                <a:gd name="T72" fmla="*/ 7 w 30"/>
                <a:gd name="T73" fmla="*/ 15 h 32"/>
                <a:gd name="T74" fmla="*/ 3 w 30"/>
                <a:gd name="T75" fmla="*/ 16 h 32"/>
                <a:gd name="T76" fmla="*/ 2 w 30"/>
                <a:gd name="T77" fmla="*/ 12 h 32"/>
                <a:gd name="T78" fmla="*/ 6 w 30"/>
                <a:gd name="T79" fmla="*/ 8 h 32"/>
                <a:gd name="T80" fmla="*/ 7 w 30"/>
                <a:gd name="T81" fmla="*/ 9 h 32"/>
                <a:gd name="T82" fmla="*/ 8 w 30"/>
                <a:gd name="T83" fmla="*/ 10 h 32"/>
                <a:gd name="T84" fmla="*/ 13 w 30"/>
                <a:gd name="T85" fmla="*/ 8 h 32"/>
                <a:gd name="T86" fmla="*/ 12 w 30"/>
                <a:gd name="T87" fmla="*/ 7 h 32"/>
                <a:gd name="T88" fmla="*/ 12 w 30"/>
                <a:gd name="T89" fmla="*/ 6 h 32"/>
                <a:gd name="T90" fmla="*/ 8 w 30"/>
                <a:gd name="T91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" h="32">
                  <a:moveTo>
                    <a:pt x="8" y="4"/>
                  </a:moveTo>
                  <a:cubicBezTo>
                    <a:pt x="8" y="4"/>
                    <a:pt x="9" y="2"/>
                    <a:pt x="11" y="2"/>
                  </a:cubicBezTo>
                  <a:cubicBezTo>
                    <a:pt x="11" y="2"/>
                    <a:pt x="15" y="0"/>
                    <a:pt x="17" y="2"/>
                  </a:cubicBezTo>
                  <a:cubicBezTo>
                    <a:pt x="17" y="2"/>
                    <a:pt x="19" y="4"/>
                    <a:pt x="18" y="5"/>
                  </a:cubicBezTo>
                  <a:cubicBezTo>
                    <a:pt x="18" y="5"/>
                    <a:pt x="17" y="6"/>
                    <a:pt x="18" y="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6" y="5"/>
                  </a:cubicBezTo>
                  <a:cubicBezTo>
                    <a:pt x="26" y="5"/>
                    <a:pt x="30" y="8"/>
                    <a:pt x="28" y="9"/>
                  </a:cubicBezTo>
                  <a:cubicBezTo>
                    <a:pt x="28" y="9"/>
                    <a:pt x="27" y="10"/>
                    <a:pt x="26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0" y="11"/>
                    <a:pt x="21" y="12"/>
                  </a:cubicBezTo>
                  <a:cubicBezTo>
                    <a:pt x="21" y="12"/>
                    <a:pt x="21" y="13"/>
                    <a:pt x="20" y="14"/>
                  </a:cubicBezTo>
                  <a:cubicBezTo>
                    <a:pt x="20" y="14"/>
                    <a:pt x="16" y="16"/>
                    <a:pt x="16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4" y="18"/>
                    <a:pt x="15" y="19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20" y="17"/>
                    <a:pt x="20" y="19"/>
                  </a:cubicBezTo>
                  <a:cubicBezTo>
                    <a:pt x="20" y="19"/>
                    <a:pt x="19" y="21"/>
                    <a:pt x="17" y="22"/>
                  </a:cubicBezTo>
                  <a:cubicBezTo>
                    <a:pt x="17" y="22"/>
                    <a:pt x="17" y="22"/>
                    <a:pt x="17" y="23"/>
                  </a:cubicBezTo>
                  <a:cubicBezTo>
                    <a:pt x="17" y="23"/>
                    <a:pt x="17" y="24"/>
                    <a:pt x="17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4" y="24"/>
                  </a:cubicBezTo>
                  <a:cubicBezTo>
                    <a:pt x="24" y="24"/>
                    <a:pt x="26" y="25"/>
                    <a:pt x="25" y="26"/>
                  </a:cubicBezTo>
                  <a:cubicBezTo>
                    <a:pt x="25" y="26"/>
                    <a:pt x="24" y="28"/>
                    <a:pt x="22" y="27"/>
                  </a:cubicBezTo>
                  <a:cubicBezTo>
                    <a:pt x="22" y="27"/>
                    <a:pt x="14" y="28"/>
                    <a:pt x="9" y="31"/>
                  </a:cubicBezTo>
                  <a:cubicBezTo>
                    <a:pt x="9" y="31"/>
                    <a:pt x="7" y="32"/>
                    <a:pt x="6" y="30"/>
                  </a:cubicBezTo>
                  <a:cubicBezTo>
                    <a:pt x="6" y="30"/>
                    <a:pt x="6" y="28"/>
                    <a:pt x="8" y="27"/>
                  </a:cubicBezTo>
                  <a:cubicBezTo>
                    <a:pt x="8" y="27"/>
                    <a:pt x="15" y="27"/>
                    <a:pt x="13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0" y="22"/>
                    <a:pt x="10" y="20"/>
                  </a:cubicBezTo>
                  <a:cubicBezTo>
                    <a:pt x="10" y="20"/>
                    <a:pt x="16" y="18"/>
                    <a:pt x="16" y="14"/>
                  </a:cubicBezTo>
                  <a:cubicBezTo>
                    <a:pt x="16" y="14"/>
                    <a:pt x="16" y="11"/>
                    <a:pt x="18" y="10"/>
                  </a:cubicBezTo>
                  <a:cubicBezTo>
                    <a:pt x="18" y="10"/>
                    <a:pt x="20" y="11"/>
                    <a:pt x="21" y="9"/>
                  </a:cubicBezTo>
                  <a:cubicBezTo>
                    <a:pt x="21" y="9"/>
                    <a:pt x="22" y="7"/>
                    <a:pt x="20" y="8"/>
                  </a:cubicBezTo>
                  <a:cubicBezTo>
                    <a:pt x="20" y="8"/>
                    <a:pt x="14" y="10"/>
                    <a:pt x="13" y="1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8" y="13"/>
                    <a:pt x="7" y="15"/>
                  </a:cubicBezTo>
                  <a:cubicBezTo>
                    <a:pt x="7" y="15"/>
                    <a:pt x="5" y="18"/>
                    <a:pt x="3" y="16"/>
                  </a:cubicBezTo>
                  <a:cubicBezTo>
                    <a:pt x="3" y="16"/>
                    <a:pt x="0" y="14"/>
                    <a:pt x="2" y="12"/>
                  </a:cubicBezTo>
                  <a:cubicBezTo>
                    <a:pt x="2" y="12"/>
                    <a:pt x="4" y="9"/>
                    <a:pt x="6" y="8"/>
                  </a:cubicBezTo>
                  <a:cubicBezTo>
                    <a:pt x="6" y="8"/>
                    <a:pt x="7" y="8"/>
                    <a:pt x="7" y="9"/>
                  </a:cubicBezTo>
                  <a:cubicBezTo>
                    <a:pt x="7" y="9"/>
                    <a:pt x="7" y="10"/>
                    <a:pt x="8" y="10"/>
                  </a:cubicBezTo>
                  <a:cubicBezTo>
                    <a:pt x="8" y="10"/>
                    <a:pt x="11" y="11"/>
                    <a:pt x="13" y="8"/>
                  </a:cubicBezTo>
                  <a:cubicBezTo>
                    <a:pt x="13" y="8"/>
                    <a:pt x="13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1" y="6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7" name="í$ľîďè">
              <a:extLst>
                <a:ext uri="{FF2B5EF4-FFF2-40B4-BE49-F238E27FC236}">
                  <a16:creationId xmlns:a16="http://schemas.microsoft.com/office/drawing/2014/main" id="{AF8A5086-FF7D-4B78-BE49-F29311FCA131}"/>
                </a:ext>
              </a:extLst>
            </p:cNvPr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8" name="îṩļîḋe">
              <a:extLst>
                <a:ext uri="{FF2B5EF4-FFF2-40B4-BE49-F238E27FC236}">
                  <a16:creationId xmlns:a16="http://schemas.microsoft.com/office/drawing/2014/main" id="{1B6B9EF9-AD2C-41D7-A8E1-35BD6B888560}"/>
                </a:ext>
              </a:extLst>
            </p:cNvPr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9" name="ïṥľídè">
              <a:extLst>
                <a:ext uri="{FF2B5EF4-FFF2-40B4-BE49-F238E27FC236}">
                  <a16:creationId xmlns:a16="http://schemas.microsoft.com/office/drawing/2014/main" id="{4C7C4953-2DDD-4C1F-B091-5F3822D35138}"/>
                </a:ext>
              </a:extLst>
            </p:cNvPr>
            <p:cNvSpPr/>
            <p:nvPr/>
          </p:nvSpPr>
          <p:spPr bwMode="auto">
            <a:xfrm>
              <a:off x="3856038" y="2932113"/>
              <a:ext cx="28575" cy="23813"/>
            </a:xfrm>
            <a:custGeom>
              <a:avLst/>
              <a:gdLst>
                <a:gd name="T0" fmla="*/ 5 w 9"/>
                <a:gd name="T1" fmla="*/ 0 h 7"/>
                <a:gd name="T2" fmla="*/ 2 w 9"/>
                <a:gd name="T3" fmla="*/ 3 h 7"/>
                <a:gd name="T4" fmla="*/ 1 w 9"/>
                <a:gd name="T5" fmla="*/ 5 h 7"/>
                <a:gd name="T6" fmla="*/ 0 w 9"/>
                <a:gd name="T7" fmla="*/ 7 h 7"/>
                <a:gd name="T8" fmla="*/ 3 w 9"/>
                <a:gd name="T9" fmla="*/ 5 h 7"/>
                <a:gd name="T10" fmla="*/ 6 w 9"/>
                <a:gd name="T11" fmla="*/ 5 h 7"/>
                <a:gd name="T12" fmla="*/ 9 w 9"/>
                <a:gd name="T13" fmla="*/ 3 h 7"/>
                <a:gd name="T14" fmla="*/ 5 w 9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5" y="0"/>
                    <a:pt x="3" y="0"/>
                    <a:pt x="2" y="3"/>
                  </a:cubicBezTo>
                  <a:cubicBezTo>
                    <a:pt x="2" y="3"/>
                    <a:pt x="2" y="4"/>
                    <a:pt x="1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7"/>
                    <a:pt x="1" y="6"/>
                    <a:pt x="3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8" y="6"/>
                    <a:pt x="9" y="3"/>
                  </a:cubicBezTo>
                  <a:cubicBezTo>
                    <a:pt x="9" y="3"/>
                    <a:pt x="9" y="0"/>
                    <a:pt x="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0" name="iṩľiḍê">
              <a:extLst>
                <a:ext uri="{FF2B5EF4-FFF2-40B4-BE49-F238E27FC236}">
                  <a16:creationId xmlns:a16="http://schemas.microsoft.com/office/drawing/2014/main" id="{5AACF96F-82C5-4FD1-9722-30C75F458B06}"/>
                </a:ext>
              </a:extLst>
            </p:cNvPr>
            <p:cNvSpPr/>
            <p:nvPr/>
          </p:nvSpPr>
          <p:spPr bwMode="auto">
            <a:xfrm>
              <a:off x="3825876" y="2955925"/>
              <a:ext cx="55563" cy="79375"/>
            </a:xfrm>
            <a:custGeom>
              <a:avLst/>
              <a:gdLst>
                <a:gd name="T0" fmla="*/ 10 w 17"/>
                <a:gd name="T1" fmla="*/ 1 h 24"/>
                <a:gd name="T2" fmla="*/ 8 w 17"/>
                <a:gd name="T3" fmla="*/ 4 h 24"/>
                <a:gd name="T4" fmla="*/ 7 w 17"/>
                <a:gd name="T5" fmla="*/ 9 h 24"/>
                <a:gd name="T6" fmla="*/ 5 w 17"/>
                <a:gd name="T7" fmla="*/ 10 h 24"/>
                <a:gd name="T8" fmla="*/ 3 w 17"/>
                <a:gd name="T9" fmla="*/ 9 h 24"/>
                <a:gd name="T10" fmla="*/ 1 w 17"/>
                <a:gd name="T11" fmla="*/ 11 h 24"/>
                <a:gd name="T12" fmla="*/ 2 w 17"/>
                <a:gd name="T13" fmla="*/ 14 h 24"/>
                <a:gd name="T14" fmla="*/ 4 w 17"/>
                <a:gd name="T15" fmla="*/ 15 h 24"/>
                <a:gd name="T16" fmla="*/ 3 w 17"/>
                <a:gd name="T17" fmla="*/ 16 h 24"/>
                <a:gd name="T18" fmla="*/ 3 w 17"/>
                <a:gd name="T19" fmla="*/ 19 h 24"/>
                <a:gd name="T20" fmla="*/ 5 w 17"/>
                <a:gd name="T21" fmla="*/ 17 h 24"/>
                <a:gd name="T22" fmla="*/ 8 w 17"/>
                <a:gd name="T23" fmla="*/ 13 h 24"/>
                <a:gd name="T24" fmla="*/ 11 w 17"/>
                <a:gd name="T25" fmla="*/ 14 h 24"/>
                <a:gd name="T26" fmla="*/ 10 w 17"/>
                <a:gd name="T27" fmla="*/ 17 h 24"/>
                <a:gd name="T28" fmla="*/ 10 w 17"/>
                <a:gd name="T29" fmla="*/ 16 h 24"/>
                <a:gd name="T30" fmla="*/ 9 w 17"/>
                <a:gd name="T31" fmla="*/ 17 h 24"/>
                <a:gd name="T32" fmla="*/ 11 w 17"/>
                <a:gd name="T33" fmla="*/ 22 h 24"/>
                <a:gd name="T34" fmla="*/ 13 w 17"/>
                <a:gd name="T35" fmla="*/ 12 h 24"/>
                <a:gd name="T36" fmla="*/ 14 w 17"/>
                <a:gd name="T37" fmla="*/ 11 h 24"/>
                <a:gd name="T38" fmla="*/ 14 w 17"/>
                <a:gd name="T39" fmla="*/ 9 h 24"/>
                <a:gd name="T40" fmla="*/ 14 w 17"/>
                <a:gd name="T41" fmla="*/ 8 h 24"/>
                <a:gd name="T42" fmla="*/ 15 w 17"/>
                <a:gd name="T43" fmla="*/ 5 h 24"/>
                <a:gd name="T44" fmla="*/ 16 w 17"/>
                <a:gd name="T45" fmla="*/ 4 h 24"/>
                <a:gd name="T46" fmla="*/ 16 w 17"/>
                <a:gd name="T47" fmla="*/ 2 h 24"/>
                <a:gd name="T48" fmla="*/ 13 w 17"/>
                <a:gd name="T49" fmla="*/ 1 h 24"/>
                <a:gd name="T50" fmla="*/ 11 w 17"/>
                <a:gd name="T51" fmla="*/ 3 h 24"/>
                <a:gd name="T52" fmla="*/ 13 w 17"/>
                <a:gd name="T53" fmla="*/ 3 h 24"/>
                <a:gd name="T54" fmla="*/ 14 w 17"/>
                <a:gd name="T55" fmla="*/ 4 h 24"/>
                <a:gd name="T56" fmla="*/ 12 w 17"/>
                <a:gd name="T57" fmla="*/ 6 h 24"/>
                <a:gd name="T58" fmla="*/ 11 w 17"/>
                <a:gd name="T59" fmla="*/ 5 h 24"/>
                <a:gd name="T60" fmla="*/ 10 w 17"/>
                <a:gd name="T61" fmla="*/ 5 h 24"/>
                <a:gd name="T62" fmla="*/ 10 w 17"/>
                <a:gd name="T63" fmla="*/ 1 h 24"/>
                <a:gd name="T64" fmla="*/ 9 w 17"/>
                <a:gd name="T65" fmla="*/ 7 h 24"/>
                <a:gd name="T66" fmla="*/ 10 w 17"/>
                <a:gd name="T67" fmla="*/ 9 h 24"/>
                <a:gd name="T68" fmla="*/ 9 w 17"/>
                <a:gd name="T69" fmla="*/ 10 h 24"/>
                <a:gd name="T70" fmla="*/ 9 w 17"/>
                <a:gd name="T71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" h="24">
                  <a:moveTo>
                    <a:pt x="10" y="1"/>
                  </a:moveTo>
                  <a:cubicBezTo>
                    <a:pt x="10" y="1"/>
                    <a:pt x="8" y="1"/>
                    <a:pt x="8" y="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1"/>
                    <a:pt x="5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9"/>
                    <a:pt x="1" y="11"/>
                  </a:cubicBezTo>
                  <a:cubicBezTo>
                    <a:pt x="1" y="11"/>
                    <a:pt x="0" y="14"/>
                    <a:pt x="2" y="14"/>
                  </a:cubicBezTo>
                  <a:cubicBezTo>
                    <a:pt x="2" y="14"/>
                    <a:pt x="4" y="13"/>
                    <a:pt x="4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2" y="17"/>
                    <a:pt x="3" y="19"/>
                  </a:cubicBezTo>
                  <a:cubicBezTo>
                    <a:pt x="3" y="19"/>
                    <a:pt x="4" y="20"/>
                    <a:pt x="5" y="17"/>
                  </a:cubicBezTo>
                  <a:cubicBezTo>
                    <a:pt x="5" y="17"/>
                    <a:pt x="6" y="13"/>
                    <a:pt x="8" y="13"/>
                  </a:cubicBezTo>
                  <a:cubicBezTo>
                    <a:pt x="8" y="13"/>
                    <a:pt x="11" y="11"/>
                    <a:pt x="11" y="14"/>
                  </a:cubicBezTo>
                  <a:cubicBezTo>
                    <a:pt x="11" y="14"/>
                    <a:pt x="12" y="17"/>
                    <a:pt x="10" y="17"/>
                  </a:cubicBezTo>
                  <a:cubicBezTo>
                    <a:pt x="10" y="17"/>
                    <a:pt x="10" y="17"/>
                    <a:pt x="10" y="16"/>
                  </a:cubicBezTo>
                  <a:cubicBezTo>
                    <a:pt x="10" y="16"/>
                    <a:pt x="9" y="14"/>
                    <a:pt x="9" y="17"/>
                  </a:cubicBezTo>
                  <a:cubicBezTo>
                    <a:pt x="9" y="17"/>
                    <a:pt x="9" y="24"/>
                    <a:pt x="11" y="22"/>
                  </a:cubicBezTo>
                  <a:cubicBezTo>
                    <a:pt x="11" y="22"/>
                    <a:pt x="14" y="16"/>
                    <a:pt x="13" y="12"/>
                  </a:cubicBezTo>
                  <a:cubicBezTo>
                    <a:pt x="13" y="12"/>
                    <a:pt x="13" y="11"/>
                    <a:pt x="14" y="11"/>
                  </a:cubicBezTo>
                  <a:cubicBezTo>
                    <a:pt x="14" y="11"/>
                    <a:pt x="15" y="9"/>
                    <a:pt x="14" y="9"/>
                  </a:cubicBezTo>
                  <a:cubicBezTo>
                    <a:pt x="14" y="9"/>
                    <a:pt x="13" y="9"/>
                    <a:pt x="14" y="8"/>
                  </a:cubicBezTo>
                  <a:cubicBezTo>
                    <a:pt x="14" y="8"/>
                    <a:pt x="15" y="6"/>
                    <a:pt x="15" y="5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6" y="4"/>
                    <a:pt x="17" y="3"/>
                    <a:pt x="16" y="2"/>
                  </a:cubicBezTo>
                  <a:cubicBezTo>
                    <a:pt x="16" y="2"/>
                    <a:pt x="15" y="0"/>
                    <a:pt x="13" y="1"/>
                  </a:cubicBezTo>
                  <a:cubicBezTo>
                    <a:pt x="13" y="1"/>
                    <a:pt x="11" y="2"/>
                    <a:pt x="11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4" y="4"/>
                  </a:cubicBezTo>
                  <a:cubicBezTo>
                    <a:pt x="14" y="4"/>
                    <a:pt x="14" y="6"/>
                    <a:pt x="12" y="6"/>
                  </a:cubicBezTo>
                  <a:cubicBezTo>
                    <a:pt x="12" y="6"/>
                    <a:pt x="12" y="5"/>
                    <a:pt x="11" y="5"/>
                  </a:cubicBezTo>
                  <a:cubicBezTo>
                    <a:pt x="11" y="5"/>
                    <a:pt x="10" y="6"/>
                    <a:pt x="10" y="5"/>
                  </a:cubicBezTo>
                  <a:cubicBezTo>
                    <a:pt x="10" y="5"/>
                    <a:pt x="11" y="2"/>
                    <a:pt x="10" y="1"/>
                  </a:cubicBezTo>
                  <a:close/>
                  <a:moveTo>
                    <a:pt x="9" y="7"/>
                  </a:moveTo>
                  <a:cubicBezTo>
                    <a:pt x="10" y="7"/>
                    <a:pt x="10" y="9"/>
                    <a:pt x="10" y="9"/>
                  </a:cubicBezTo>
                  <a:cubicBezTo>
                    <a:pt x="10" y="11"/>
                    <a:pt x="9" y="10"/>
                    <a:pt x="9" y="10"/>
                  </a:cubicBezTo>
                  <a:cubicBezTo>
                    <a:pt x="9" y="9"/>
                    <a:pt x="9" y="7"/>
                    <a:pt x="9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1" name="işḻîḑe">
              <a:extLst>
                <a:ext uri="{FF2B5EF4-FFF2-40B4-BE49-F238E27FC236}">
                  <a16:creationId xmlns:a16="http://schemas.microsoft.com/office/drawing/2014/main" id="{0F5C16BE-08B9-409D-9189-D44D304504CC}"/>
                </a:ext>
              </a:extLst>
            </p:cNvPr>
            <p:cNvSpPr/>
            <p:nvPr/>
          </p:nvSpPr>
          <p:spPr bwMode="auto">
            <a:xfrm>
              <a:off x="3902076" y="2949575"/>
              <a:ext cx="22225" cy="15875"/>
            </a:xfrm>
            <a:custGeom>
              <a:avLst/>
              <a:gdLst>
                <a:gd name="T0" fmla="*/ 6 w 7"/>
                <a:gd name="T1" fmla="*/ 0 h 5"/>
                <a:gd name="T2" fmla="*/ 7 w 7"/>
                <a:gd name="T3" fmla="*/ 2 h 5"/>
                <a:gd name="T4" fmla="*/ 4 w 7"/>
                <a:gd name="T5" fmla="*/ 5 h 5"/>
                <a:gd name="T6" fmla="*/ 0 w 7"/>
                <a:gd name="T7" fmla="*/ 2 h 5"/>
                <a:gd name="T8" fmla="*/ 2 w 7"/>
                <a:gd name="T9" fmla="*/ 0 h 5"/>
                <a:gd name="T10" fmla="*/ 6 w 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6" y="0"/>
                  </a:moveTo>
                  <a:cubicBezTo>
                    <a:pt x="6" y="0"/>
                    <a:pt x="7" y="1"/>
                    <a:pt x="7" y="2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1" y="5"/>
                    <a:pt x="0" y="2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2" y="0"/>
                    <a:pt x="5" y="1"/>
                    <a:pt x="6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2" name="íṡlïde">
              <a:extLst>
                <a:ext uri="{FF2B5EF4-FFF2-40B4-BE49-F238E27FC236}">
                  <a16:creationId xmlns:a16="http://schemas.microsoft.com/office/drawing/2014/main" id="{749A7113-7C29-4924-BC95-2C872D56CEF6}"/>
                </a:ext>
              </a:extLst>
            </p:cNvPr>
            <p:cNvSpPr/>
            <p:nvPr/>
          </p:nvSpPr>
          <p:spPr bwMode="auto">
            <a:xfrm>
              <a:off x="3881438" y="2962275"/>
              <a:ext cx="53975" cy="20638"/>
            </a:xfrm>
            <a:custGeom>
              <a:avLst/>
              <a:gdLst>
                <a:gd name="T0" fmla="*/ 1 w 16"/>
                <a:gd name="T1" fmla="*/ 3 h 6"/>
                <a:gd name="T2" fmla="*/ 9 w 16"/>
                <a:gd name="T3" fmla="*/ 2 h 6"/>
                <a:gd name="T4" fmla="*/ 14 w 16"/>
                <a:gd name="T5" fmla="*/ 1 h 6"/>
                <a:gd name="T6" fmla="*/ 15 w 16"/>
                <a:gd name="T7" fmla="*/ 1 h 6"/>
                <a:gd name="T8" fmla="*/ 15 w 16"/>
                <a:gd name="T9" fmla="*/ 3 h 6"/>
                <a:gd name="T10" fmla="*/ 4 w 16"/>
                <a:gd name="T11" fmla="*/ 5 h 6"/>
                <a:gd name="T12" fmla="*/ 3 w 16"/>
                <a:gd name="T13" fmla="*/ 6 h 6"/>
                <a:gd name="T14" fmla="*/ 2 w 16"/>
                <a:gd name="T15" fmla="*/ 5 h 6"/>
                <a:gd name="T16" fmla="*/ 0 w 16"/>
                <a:gd name="T17" fmla="*/ 4 h 6"/>
                <a:gd name="T18" fmla="*/ 1 w 16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6">
                  <a:moveTo>
                    <a:pt x="1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13" y="1"/>
                    <a:pt x="14" y="1"/>
                  </a:cubicBezTo>
                  <a:cubicBezTo>
                    <a:pt x="14" y="1"/>
                    <a:pt x="15" y="0"/>
                    <a:pt x="15" y="1"/>
                  </a:cubicBezTo>
                  <a:cubicBezTo>
                    <a:pt x="15" y="1"/>
                    <a:pt x="16" y="3"/>
                    <a:pt x="15" y="3"/>
                  </a:cubicBezTo>
                  <a:cubicBezTo>
                    <a:pt x="15" y="3"/>
                    <a:pt x="4" y="5"/>
                    <a:pt x="4" y="5"/>
                  </a:cubicBezTo>
                  <a:cubicBezTo>
                    <a:pt x="4" y="5"/>
                    <a:pt x="3" y="5"/>
                    <a:pt x="3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5"/>
                    <a:pt x="0" y="5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3" name="ïŝlîďê">
              <a:extLst>
                <a:ext uri="{FF2B5EF4-FFF2-40B4-BE49-F238E27FC236}">
                  <a16:creationId xmlns:a16="http://schemas.microsoft.com/office/drawing/2014/main" id="{CD30ADE6-1B61-4654-A22B-A7FEE9E8AC60}"/>
                </a:ext>
              </a:extLst>
            </p:cNvPr>
            <p:cNvSpPr/>
            <p:nvPr/>
          </p:nvSpPr>
          <p:spPr bwMode="auto">
            <a:xfrm>
              <a:off x="3871913" y="2979738"/>
              <a:ext cx="60325" cy="58738"/>
            </a:xfrm>
            <a:custGeom>
              <a:avLst/>
              <a:gdLst>
                <a:gd name="T0" fmla="*/ 8 w 18"/>
                <a:gd name="T1" fmla="*/ 2 h 18"/>
                <a:gd name="T2" fmla="*/ 11 w 18"/>
                <a:gd name="T3" fmla="*/ 2 h 18"/>
                <a:gd name="T4" fmla="*/ 14 w 18"/>
                <a:gd name="T5" fmla="*/ 2 h 18"/>
                <a:gd name="T6" fmla="*/ 13 w 18"/>
                <a:gd name="T7" fmla="*/ 3 h 18"/>
                <a:gd name="T8" fmla="*/ 13 w 18"/>
                <a:gd name="T9" fmla="*/ 3 h 18"/>
                <a:gd name="T10" fmla="*/ 12 w 18"/>
                <a:gd name="T11" fmla="*/ 6 h 18"/>
                <a:gd name="T12" fmla="*/ 12 w 18"/>
                <a:gd name="T13" fmla="*/ 12 h 18"/>
                <a:gd name="T14" fmla="*/ 16 w 18"/>
                <a:gd name="T15" fmla="*/ 12 h 18"/>
                <a:gd name="T16" fmla="*/ 17 w 18"/>
                <a:gd name="T17" fmla="*/ 10 h 18"/>
                <a:gd name="T18" fmla="*/ 18 w 18"/>
                <a:gd name="T19" fmla="*/ 11 h 18"/>
                <a:gd name="T20" fmla="*/ 18 w 18"/>
                <a:gd name="T21" fmla="*/ 15 h 18"/>
                <a:gd name="T22" fmla="*/ 13 w 18"/>
                <a:gd name="T23" fmla="*/ 16 h 18"/>
                <a:gd name="T24" fmla="*/ 9 w 18"/>
                <a:gd name="T25" fmla="*/ 10 h 18"/>
                <a:gd name="T26" fmla="*/ 10 w 18"/>
                <a:gd name="T27" fmla="*/ 6 h 18"/>
                <a:gd name="T28" fmla="*/ 9 w 18"/>
                <a:gd name="T29" fmla="*/ 4 h 18"/>
                <a:gd name="T30" fmla="*/ 8 w 18"/>
                <a:gd name="T31" fmla="*/ 6 h 18"/>
                <a:gd name="T32" fmla="*/ 2 w 18"/>
                <a:gd name="T33" fmla="*/ 12 h 18"/>
                <a:gd name="T34" fmla="*/ 0 w 18"/>
                <a:gd name="T35" fmla="*/ 11 h 18"/>
                <a:gd name="T36" fmla="*/ 2 w 18"/>
                <a:gd name="T37" fmla="*/ 11 h 18"/>
                <a:gd name="T38" fmla="*/ 5 w 18"/>
                <a:gd name="T39" fmla="*/ 5 h 18"/>
                <a:gd name="T40" fmla="*/ 5 w 18"/>
                <a:gd name="T41" fmla="*/ 3 h 18"/>
                <a:gd name="T42" fmla="*/ 8 w 18"/>
                <a:gd name="T4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8">
                  <a:moveTo>
                    <a:pt x="8" y="2"/>
                  </a:moveTo>
                  <a:cubicBezTo>
                    <a:pt x="8" y="2"/>
                    <a:pt x="10" y="4"/>
                    <a:pt x="11" y="2"/>
                  </a:cubicBezTo>
                  <a:cubicBezTo>
                    <a:pt x="11" y="2"/>
                    <a:pt x="13" y="0"/>
                    <a:pt x="14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6"/>
                  </a:cubicBezTo>
                  <a:cubicBezTo>
                    <a:pt x="12" y="6"/>
                    <a:pt x="10" y="11"/>
                    <a:pt x="12" y="12"/>
                  </a:cubicBezTo>
                  <a:cubicBezTo>
                    <a:pt x="12" y="12"/>
                    <a:pt x="14" y="14"/>
                    <a:pt x="16" y="12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8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6" y="18"/>
                    <a:pt x="13" y="16"/>
                  </a:cubicBezTo>
                  <a:cubicBezTo>
                    <a:pt x="13" y="16"/>
                    <a:pt x="9" y="14"/>
                    <a:pt x="9" y="1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4"/>
                    <a:pt x="9" y="4"/>
                  </a:cubicBezTo>
                  <a:cubicBezTo>
                    <a:pt x="9" y="4"/>
                    <a:pt x="8" y="4"/>
                    <a:pt x="8" y="6"/>
                  </a:cubicBezTo>
                  <a:cubicBezTo>
                    <a:pt x="8" y="6"/>
                    <a:pt x="5" y="12"/>
                    <a:pt x="2" y="12"/>
                  </a:cubicBezTo>
                  <a:cubicBezTo>
                    <a:pt x="2" y="12"/>
                    <a:pt x="0" y="13"/>
                    <a:pt x="0" y="11"/>
                  </a:cubicBezTo>
                  <a:cubicBezTo>
                    <a:pt x="0" y="11"/>
                    <a:pt x="0" y="11"/>
                    <a:pt x="2" y="11"/>
                  </a:cubicBezTo>
                  <a:cubicBezTo>
                    <a:pt x="2" y="11"/>
                    <a:pt x="5" y="9"/>
                    <a:pt x="5" y="5"/>
                  </a:cubicBezTo>
                  <a:cubicBezTo>
                    <a:pt x="5" y="5"/>
                    <a:pt x="5" y="3"/>
                    <a:pt x="5" y="3"/>
                  </a:cubicBezTo>
                  <a:cubicBezTo>
                    <a:pt x="5" y="3"/>
                    <a:pt x="5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4" name="îSlîde">
              <a:extLst>
                <a:ext uri="{FF2B5EF4-FFF2-40B4-BE49-F238E27FC236}">
                  <a16:creationId xmlns:a16="http://schemas.microsoft.com/office/drawing/2014/main" id="{50FB914E-5179-4896-A00F-FFD082D5EB67}"/>
                </a:ext>
              </a:extLst>
            </p:cNvPr>
            <p:cNvSpPr/>
            <p:nvPr/>
          </p:nvSpPr>
          <p:spPr bwMode="auto">
            <a:xfrm>
              <a:off x="3967163" y="2995613"/>
              <a:ext cx="106363" cy="112713"/>
            </a:xfrm>
            <a:custGeom>
              <a:avLst/>
              <a:gdLst>
                <a:gd name="T0" fmla="*/ 18 w 32"/>
                <a:gd name="T1" fmla="*/ 0 h 34"/>
                <a:gd name="T2" fmla="*/ 29 w 32"/>
                <a:gd name="T3" fmla="*/ 3 h 34"/>
                <a:gd name="T4" fmla="*/ 31 w 32"/>
                <a:gd name="T5" fmla="*/ 6 h 34"/>
                <a:gd name="T6" fmla="*/ 26 w 32"/>
                <a:gd name="T7" fmla="*/ 8 h 34"/>
                <a:gd name="T8" fmla="*/ 23 w 32"/>
                <a:gd name="T9" fmla="*/ 8 h 34"/>
                <a:gd name="T10" fmla="*/ 24 w 32"/>
                <a:gd name="T11" fmla="*/ 10 h 34"/>
                <a:gd name="T12" fmla="*/ 26 w 32"/>
                <a:gd name="T13" fmla="*/ 11 h 34"/>
                <a:gd name="T14" fmla="*/ 29 w 32"/>
                <a:gd name="T15" fmla="*/ 14 h 34"/>
                <a:gd name="T16" fmla="*/ 24 w 32"/>
                <a:gd name="T17" fmla="*/ 14 h 34"/>
                <a:gd name="T18" fmla="*/ 20 w 32"/>
                <a:gd name="T19" fmla="*/ 15 h 34"/>
                <a:gd name="T20" fmla="*/ 20 w 32"/>
                <a:gd name="T21" fmla="*/ 16 h 34"/>
                <a:gd name="T22" fmla="*/ 20 w 32"/>
                <a:gd name="T23" fmla="*/ 17 h 34"/>
                <a:gd name="T24" fmla="*/ 31 w 32"/>
                <a:gd name="T25" fmla="*/ 33 h 34"/>
                <a:gd name="T26" fmla="*/ 30 w 32"/>
                <a:gd name="T27" fmla="*/ 34 h 34"/>
                <a:gd name="T28" fmla="*/ 20 w 32"/>
                <a:gd name="T29" fmla="*/ 27 h 34"/>
                <a:gd name="T30" fmla="*/ 16 w 32"/>
                <a:gd name="T31" fmla="*/ 17 h 34"/>
                <a:gd name="T32" fmla="*/ 14 w 32"/>
                <a:gd name="T33" fmla="*/ 17 h 34"/>
                <a:gd name="T34" fmla="*/ 6 w 32"/>
                <a:gd name="T35" fmla="*/ 19 h 34"/>
                <a:gd name="T36" fmla="*/ 1 w 32"/>
                <a:gd name="T37" fmla="*/ 15 h 34"/>
                <a:gd name="T38" fmla="*/ 3 w 32"/>
                <a:gd name="T39" fmla="*/ 15 h 34"/>
                <a:gd name="T40" fmla="*/ 12 w 32"/>
                <a:gd name="T41" fmla="*/ 14 h 34"/>
                <a:gd name="T42" fmla="*/ 10 w 32"/>
                <a:gd name="T43" fmla="*/ 10 h 34"/>
                <a:gd name="T44" fmla="*/ 11 w 32"/>
                <a:gd name="T45" fmla="*/ 8 h 34"/>
                <a:gd name="T46" fmla="*/ 14 w 32"/>
                <a:gd name="T47" fmla="*/ 8 h 34"/>
                <a:gd name="T48" fmla="*/ 18 w 32"/>
                <a:gd name="T49" fmla="*/ 8 h 34"/>
                <a:gd name="T50" fmla="*/ 17 w 32"/>
                <a:gd name="T51" fmla="*/ 3 h 34"/>
                <a:gd name="T52" fmla="*/ 17 w 32"/>
                <a:gd name="T53" fmla="*/ 1 h 34"/>
                <a:gd name="T54" fmla="*/ 18 w 32"/>
                <a:gd name="T5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" h="34">
                  <a:moveTo>
                    <a:pt x="18" y="0"/>
                  </a:moveTo>
                  <a:cubicBezTo>
                    <a:pt x="18" y="0"/>
                    <a:pt x="26" y="3"/>
                    <a:pt x="29" y="3"/>
                  </a:cubicBezTo>
                  <a:cubicBezTo>
                    <a:pt x="29" y="3"/>
                    <a:pt x="32" y="3"/>
                    <a:pt x="31" y="6"/>
                  </a:cubicBezTo>
                  <a:cubicBezTo>
                    <a:pt x="31" y="6"/>
                    <a:pt x="29" y="8"/>
                    <a:pt x="26" y="8"/>
                  </a:cubicBezTo>
                  <a:cubicBezTo>
                    <a:pt x="26" y="8"/>
                    <a:pt x="24" y="7"/>
                    <a:pt x="23" y="8"/>
                  </a:cubicBezTo>
                  <a:cubicBezTo>
                    <a:pt x="23" y="8"/>
                    <a:pt x="22" y="9"/>
                    <a:pt x="24" y="10"/>
                  </a:cubicBezTo>
                  <a:cubicBezTo>
                    <a:pt x="24" y="10"/>
                    <a:pt x="25" y="11"/>
                    <a:pt x="26" y="11"/>
                  </a:cubicBezTo>
                  <a:cubicBezTo>
                    <a:pt x="26" y="11"/>
                    <a:pt x="29" y="12"/>
                    <a:pt x="29" y="14"/>
                  </a:cubicBezTo>
                  <a:cubicBezTo>
                    <a:pt x="29" y="14"/>
                    <a:pt x="28" y="15"/>
                    <a:pt x="24" y="14"/>
                  </a:cubicBezTo>
                  <a:cubicBezTo>
                    <a:pt x="24" y="14"/>
                    <a:pt x="21" y="13"/>
                    <a:pt x="20" y="15"/>
                  </a:cubicBezTo>
                  <a:cubicBezTo>
                    <a:pt x="20" y="15"/>
                    <a:pt x="20" y="15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7"/>
                    <a:pt x="25" y="30"/>
                    <a:pt x="31" y="33"/>
                  </a:cubicBezTo>
                  <a:cubicBezTo>
                    <a:pt x="31" y="33"/>
                    <a:pt x="32" y="34"/>
                    <a:pt x="30" y="34"/>
                  </a:cubicBezTo>
                  <a:cubicBezTo>
                    <a:pt x="30" y="34"/>
                    <a:pt x="22" y="34"/>
                    <a:pt x="20" y="2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6"/>
                    <a:pt x="14" y="17"/>
                  </a:cubicBezTo>
                  <a:cubicBezTo>
                    <a:pt x="14" y="17"/>
                    <a:pt x="10" y="20"/>
                    <a:pt x="6" y="19"/>
                  </a:cubicBezTo>
                  <a:cubicBezTo>
                    <a:pt x="6" y="19"/>
                    <a:pt x="0" y="17"/>
                    <a:pt x="1" y="15"/>
                  </a:cubicBezTo>
                  <a:cubicBezTo>
                    <a:pt x="1" y="15"/>
                    <a:pt x="1" y="14"/>
                    <a:pt x="3" y="15"/>
                  </a:cubicBezTo>
                  <a:cubicBezTo>
                    <a:pt x="3" y="15"/>
                    <a:pt x="9" y="18"/>
                    <a:pt x="12" y="14"/>
                  </a:cubicBezTo>
                  <a:cubicBezTo>
                    <a:pt x="12" y="14"/>
                    <a:pt x="12" y="12"/>
                    <a:pt x="10" y="10"/>
                  </a:cubicBezTo>
                  <a:cubicBezTo>
                    <a:pt x="10" y="10"/>
                    <a:pt x="9" y="10"/>
                    <a:pt x="11" y="8"/>
                  </a:cubicBezTo>
                  <a:cubicBezTo>
                    <a:pt x="11" y="8"/>
                    <a:pt x="12" y="7"/>
                    <a:pt x="14" y="8"/>
                  </a:cubicBezTo>
                  <a:cubicBezTo>
                    <a:pt x="14" y="8"/>
                    <a:pt x="17" y="10"/>
                    <a:pt x="18" y="8"/>
                  </a:cubicBezTo>
                  <a:cubicBezTo>
                    <a:pt x="18" y="8"/>
                    <a:pt x="18" y="4"/>
                    <a:pt x="17" y="3"/>
                  </a:cubicBezTo>
                  <a:cubicBezTo>
                    <a:pt x="17" y="3"/>
                    <a:pt x="16" y="3"/>
                    <a:pt x="17" y="1"/>
                  </a:cubicBezTo>
                  <a:cubicBezTo>
                    <a:pt x="17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5" name="îṩļiďê">
              <a:extLst>
                <a:ext uri="{FF2B5EF4-FFF2-40B4-BE49-F238E27FC236}">
                  <a16:creationId xmlns:a16="http://schemas.microsoft.com/office/drawing/2014/main" id="{3F3E8F22-B27D-42F5-B441-7519AE0997E4}"/>
                </a:ext>
              </a:extLst>
            </p:cNvPr>
            <p:cNvSpPr/>
            <p:nvPr/>
          </p:nvSpPr>
          <p:spPr bwMode="auto">
            <a:xfrm>
              <a:off x="4103688" y="3098800"/>
              <a:ext cx="95250" cy="115888"/>
            </a:xfrm>
            <a:custGeom>
              <a:avLst/>
              <a:gdLst>
                <a:gd name="T0" fmla="*/ 27 w 29"/>
                <a:gd name="T1" fmla="*/ 2 h 35"/>
                <a:gd name="T2" fmla="*/ 23 w 29"/>
                <a:gd name="T3" fmla="*/ 2 h 35"/>
                <a:gd name="T4" fmla="*/ 22 w 29"/>
                <a:gd name="T5" fmla="*/ 4 h 35"/>
                <a:gd name="T6" fmla="*/ 18 w 29"/>
                <a:gd name="T7" fmla="*/ 7 h 35"/>
                <a:gd name="T8" fmla="*/ 13 w 29"/>
                <a:gd name="T9" fmla="*/ 3 h 35"/>
                <a:gd name="T10" fmla="*/ 9 w 29"/>
                <a:gd name="T11" fmla="*/ 2 h 35"/>
                <a:gd name="T12" fmla="*/ 10 w 29"/>
                <a:gd name="T13" fmla="*/ 5 h 35"/>
                <a:gd name="T14" fmla="*/ 13 w 29"/>
                <a:gd name="T15" fmla="*/ 11 h 35"/>
                <a:gd name="T16" fmla="*/ 5 w 29"/>
                <a:gd name="T17" fmla="*/ 11 h 35"/>
                <a:gd name="T18" fmla="*/ 1 w 29"/>
                <a:gd name="T19" fmla="*/ 9 h 35"/>
                <a:gd name="T20" fmla="*/ 7 w 29"/>
                <a:gd name="T21" fmla="*/ 15 h 35"/>
                <a:gd name="T22" fmla="*/ 12 w 29"/>
                <a:gd name="T23" fmla="*/ 14 h 35"/>
                <a:gd name="T24" fmla="*/ 14 w 29"/>
                <a:gd name="T25" fmla="*/ 16 h 35"/>
                <a:gd name="T26" fmla="*/ 13 w 29"/>
                <a:gd name="T27" fmla="*/ 26 h 35"/>
                <a:gd name="T28" fmla="*/ 15 w 29"/>
                <a:gd name="T29" fmla="*/ 29 h 35"/>
                <a:gd name="T30" fmla="*/ 20 w 29"/>
                <a:gd name="T31" fmla="*/ 32 h 35"/>
                <a:gd name="T32" fmla="*/ 19 w 29"/>
                <a:gd name="T33" fmla="*/ 26 h 35"/>
                <a:gd name="T34" fmla="*/ 18 w 29"/>
                <a:gd name="T35" fmla="*/ 18 h 35"/>
                <a:gd name="T36" fmla="*/ 20 w 29"/>
                <a:gd name="T37" fmla="*/ 13 h 35"/>
                <a:gd name="T38" fmla="*/ 24 w 29"/>
                <a:gd name="T39" fmla="*/ 15 h 35"/>
                <a:gd name="T40" fmla="*/ 27 w 29"/>
                <a:gd name="T41" fmla="*/ 16 h 35"/>
                <a:gd name="T42" fmla="*/ 28 w 29"/>
                <a:gd name="T43" fmla="*/ 13 h 35"/>
                <a:gd name="T44" fmla="*/ 26 w 29"/>
                <a:gd name="T45" fmla="*/ 12 h 35"/>
                <a:gd name="T46" fmla="*/ 23 w 29"/>
                <a:gd name="T47" fmla="*/ 9 h 35"/>
                <a:gd name="T48" fmla="*/ 25 w 29"/>
                <a:gd name="T49" fmla="*/ 8 h 35"/>
                <a:gd name="T50" fmla="*/ 28 w 29"/>
                <a:gd name="T51" fmla="*/ 5 h 35"/>
                <a:gd name="T52" fmla="*/ 27 w 29"/>
                <a:gd name="T53" fmla="*/ 3 h 35"/>
                <a:gd name="T54" fmla="*/ 27 w 29"/>
                <a:gd name="T5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35">
                  <a:moveTo>
                    <a:pt x="27" y="2"/>
                  </a:moveTo>
                  <a:cubicBezTo>
                    <a:pt x="27" y="2"/>
                    <a:pt x="24" y="0"/>
                    <a:pt x="23" y="2"/>
                  </a:cubicBezTo>
                  <a:cubicBezTo>
                    <a:pt x="23" y="2"/>
                    <a:pt x="22" y="3"/>
                    <a:pt x="22" y="4"/>
                  </a:cubicBezTo>
                  <a:cubicBezTo>
                    <a:pt x="22" y="4"/>
                    <a:pt x="20" y="8"/>
                    <a:pt x="18" y="7"/>
                  </a:cubicBezTo>
                  <a:cubicBezTo>
                    <a:pt x="18" y="7"/>
                    <a:pt x="14" y="5"/>
                    <a:pt x="13" y="3"/>
                  </a:cubicBezTo>
                  <a:cubicBezTo>
                    <a:pt x="13" y="3"/>
                    <a:pt x="11" y="0"/>
                    <a:pt x="9" y="2"/>
                  </a:cubicBezTo>
                  <a:cubicBezTo>
                    <a:pt x="9" y="2"/>
                    <a:pt x="7" y="3"/>
                    <a:pt x="10" y="5"/>
                  </a:cubicBezTo>
                  <a:cubicBezTo>
                    <a:pt x="10" y="5"/>
                    <a:pt x="15" y="9"/>
                    <a:pt x="13" y="11"/>
                  </a:cubicBezTo>
                  <a:cubicBezTo>
                    <a:pt x="13" y="11"/>
                    <a:pt x="10" y="14"/>
                    <a:pt x="5" y="11"/>
                  </a:cubicBezTo>
                  <a:cubicBezTo>
                    <a:pt x="5" y="11"/>
                    <a:pt x="2" y="8"/>
                    <a:pt x="1" y="9"/>
                  </a:cubicBezTo>
                  <a:cubicBezTo>
                    <a:pt x="1" y="9"/>
                    <a:pt x="0" y="14"/>
                    <a:pt x="7" y="15"/>
                  </a:cubicBezTo>
                  <a:cubicBezTo>
                    <a:pt x="7" y="15"/>
                    <a:pt x="11" y="15"/>
                    <a:pt x="12" y="14"/>
                  </a:cubicBezTo>
                  <a:cubicBezTo>
                    <a:pt x="12" y="14"/>
                    <a:pt x="14" y="13"/>
                    <a:pt x="14" y="1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7"/>
                    <a:pt x="15" y="29"/>
                  </a:cubicBezTo>
                  <a:cubicBezTo>
                    <a:pt x="15" y="29"/>
                    <a:pt x="18" y="35"/>
                    <a:pt x="20" y="32"/>
                  </a:cubicBezTo>
                  <a:cubicBezTo>
                    <a:pt x="20" y="32"/>
                    <a:pt x="19" y="30"/>
                    <a:pt x="19" y="26"/>
                  </a:cubicBezTo>
                  <a:cubicBezTo>
                    <a:pt x="19" y="26"/>
                    <a:pt x="18" y="18"/>
                    <a:pt x="18" y="18"/>
                  </a:cubicBezTo>
                  <a:cubicBezTo>
                    <a:pt x="18" y="18"/>
                    <a:pt x="18" y="14"/>
                    <a:pt x="20" y="13"/>
                  </a:cubicBezTo>
                  <a:cubicBezTo>
                    <a:pt x="20" y="13"/>
                    <a:pt x="22" y="13"/>
                    <a:pt x="24" y="15"/>
                  </a:cubicBezTo>
                  <a:cubicBezTo>
                    <a:pt x="24" y="15"/>
                    <a:pt x="27" y="17"/>
                    <a:pt x="27" y="16"/>
                  </a:cubicBezTo>
                  <a:cubicBezTo>
                    <a:pt x="27" y="16"/>
                    <a:pt x="27" y="14"/>
                    <a:pt x="28" y="13"/>
                  </a:cubicBezTo>
                  <a:cubicBezTo>
                    <a:pt x="28" y="13"/>
                    <a:pt x="28" y="13"/>
                    <a:pt x="26" y="12"/>
                  </a:cubicBezTo>
                  <a:cubicBezTo>
                    <a:pt x="26" y="12"/>
                    <a:pt x="22" y="11"/>
                    <a:pt x="23" y="9"/>
                  </a:cubicBezTo>
                  <a:cubicBezTo>
                    <a:pt x="23" y="9"/>
                    <a:pt x="24" y="8"/>
                    <a:pt x="25" y="8"/>
                  </a:cubicBezTo>
                  <a:cubicBezTo>
                    <a:pt x="25" y="8"/>
                    <a:pt x="29" y="8"/>
                    <a:pt x="28" y="5"/>
                  </a:cubicBezTo>
                  <a:cubicBezTo>
                    <a:pt x="28" y="5"/>
                    <a:pt x="27" y="4"/>
                    <a:pt x="27" y="3"/>
                  </a:cubicBezTo>
                  <a:lnTo>
                    <a:pt x="27" y="2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6" name="îśḷíḑê">
              <a:extLst>
                <a:ext uri="{FF2B5EF4-FFF2-40B4-BE49-F238E27FC236}">
                  <a16:creationId xmlns:a16="http://schemas.microsoft.com/office/drawing/2014/main" id="{D5B8BA6F-1DBE-4FEB-A959-4630C7830696}"/>
                </a:ext>
              </a:extLst>
            </p:cNvPr>
            <p:cNvSpPr/>
            <p:nvPr/>
          </p:nvSpPr>
          <p:spPr bwMode="auto">
            <a:xfrm>
              <a:off x="4208463" y="3235325"/>
              <a:ext cx="95250" cy="88900"/>
            </a:xfrm>
            <a:custGeom>
              <a:avLst/>
              <a:gdLst>
                <a:gd name="T0" fmla="*/ 18 w 29"/>
                <a:gd name="T1" fmla="*/ 0 h 27"/>
                <a:gd name="T2" fmla="*/ 14 w 29"/>
                <a:gd name="T3" fmla="*/ 4 h 27"/>
                <a:gd name="T4" fmla="*/ 9 w 29"/>
                <a:gd name="T5" fmla="*/ 5 h 27"/>
                <a:gd name="T6" fmla="*/ 10 w 29"/>
                <a:gd name="T7" fmla="*/ 7 h 27"/>
                <a:gd name="T8" fmla="*/ 17 w 29"/>
                <a:gd name="T9" fmla="*/ 5 h 27"/>
                <a:gd name="T10" fmla="*/ 20 w 29"/>
                <a:gd name="T11" fmla="*/ 5 h 27"/>
                <a:gd name="T12" fmla="*/ 18 w 29"/>
                <a:gd name="T13" fmla="*/ 7 h 27"/>
                <a:gd name="T14" fmla="*/ 14 w 29"/>
                <a:gd name="T15" fmla="*/ 8 h 27"/>
                <a:gd name="T16" fmla="*/ 11 w 29"/>
                <a:gd name="T17" fmla="*/ 8 h 27"/>
                <a:gd name="T18" fmla="*/ 11 w 29"/>
                <a:gd name="T19" fmla="*/ 9 h 27"/>
                <a:gd name="T20" fmla="*/ 14 w 29"/>
                <a:gd name="T21" fmla="*/ 10 h 27"/>
                <a:gd name="T22" fmla="*/ 15 w 29"/>
                <a:gd name="T23" fmla="*/ 10 h 27"/>
                <a:gd name="T24" fmla="*/ 16 w 29"/>
                <a:gd name="T25" fmla="*/ 11 h 27"/>
                <a:gd name="T26" fmla="*/ 16 w 29"/>
                <a:gd name="T27" fmla="*/ 10 h 27"/>
                <a:gd name="T28" fmla="*/ 17 w 29"/>
                <a:gd name="T29" fmla="*/ 9 h 27"/>
                <a:gd name="T30" fmla="*/ 19 w 29"/>
                <a:gd name="T31" fmla="*/ 8 h 27"/>
                <a:gd name="T32" fmla="*/ 20 w 29"/>
                <a:gd name="T33" fmla="*/ 9 h 27"/>
                <a:gd name="T34" fmla="*/ 22 w 29"/>
                <a:gd name="T35" fmla="*/ 10 h 27"/>
                <a:gd name="T36" fmla="*/ 25 w 29"/>
                <a:gd name="T37" fmla="*/ 11 h 27"/>
                <a:gd name="T38" fmla="*/ 23 w 29"/>
                <a:gd name="T39" fmla="*/ 14 h 27"/>
                <a:gd name="T40" fmla="*/ 21 w 29"/>
                <a:gd name="T41" fmla="*/ 13 h 27"/>
                <a:gd name="T42" fmla="*/ 20 w 29"/>
                <a:gd name="T43" fmla="*/ 12 h 27"/>
                <a:gd name="T44" fmla="*/ 19 w 29"/>
                <a:gd name="T45" fmla="*/ 13 h 27"/>
                <a:gd name="T46" fmla="*/ 18 w 29"/>
                <a:gd name="T47" fmla="*/ 14 h 27"/>
                <a:gd name="T48" fmla="*/ 13 w 29"/>
                <a:gd name="T49" fmla="*/ 14 h 27"/>
                <a:gd name="T50" fmla="*/ 14 w 29"/>
                <a:gd name="T51" fmla="*/ 16 h 27"/>
                <a:gd name="T52" fmla="*/ 16 w 29"/>
                <a:gd name="T53" fmla="*/ 15 h 27"/>
                <a:gd name="T54" fmla="*/ 18 w 29"/>
                <a:gd name="T55" fmla="*/ 17 h 27"/>
                <a:gd name="T56" fmla="*/ 19 w 29"/>
                <a:gd name="T57" fmla="*/ 14 h 27"/>
                <a:gd name="T58" fmla="*/ 20 w 29"/>
                <a:gd name="T59" fmla="*/ 14 h 27"/>
                <a:gd name="T60" fmla="*/ 22 w 29"/>
                <a:gd name="T61" fmla="*/ 17 h 27"/>
                <a:gd name="T62" fmla="*/ 24 w 29"/>
                <a:gd name="T63" fmla="*/ 16 h 27"/>
                <a:gd name="T64" fmla="*/ 25 w 29"/>
                <a:gd name="T65" fmla="*/ 16 h 27"/>
                <a:gd name="T66" fmla="*/ 27 w 29"/>
                <a:gd name="T67" fmla="*/ 18 h 27"/>
                <a:gd name="T68" fmla="*/ 28 w 29"/>
                <a:gd name="T69" fmla="*/ 19 h 27"/>
                <a:gd name="T70" fmla="*/ 27 w 29"/>
                <a:gd name="T71" fmla="*/ 22 h 27"/>
                <a:gd name="T72" fmla="*/ 24 w 29"/>
                <a:gd name="T73" fmla="*/ 21 h 27"/>
                <a:gd name="T74" fmla="*/ 22 w 29"/>
                <a:gd name="T75" fmla="*/ 20 h 27"/>
                <a:gd name="T76" fmla="*/ 17 w 29"/>
                <a:gd name="T77" fmla="*/ 19 h 27"/>
                <a:gd name="T78" fmla="*/ 15 w 29"/>
                <a:gd name="T79" fmla="*/ 20 h 27"/>
                <a:gd name="T80" fmla="*/ 17 w 29"/>
                <a:gd name="T81" fmla="*/ 24 h 27"/>
                <a:gd name="T82" fmla="*/ 17 w 29"/>
                <a:gd name="T83" fmla="*/ 26 h 27"/>
                <a:gd name="T84" fmla="*/ 16 w 29"/>
                <a:gd name="T85" fmla="*/ 27 h 27"/>
                <a:gd name="T86" fmla="*/ 14 w 29"/>
                <a:gd name="T87" fmla="*/ 27 h 27"/>
                <a:gd name="T88" fmla="*/ 12 w 29"/>
                <a:gd name="T89" fmla="*/ 19 h 27"/>
                <a:gd name="T90" fmla="*/ 13 w 29"/>
                <a:gd name="T91" fmla="*/ 16 h 27"/>
                <a:gd name="T92" fmla="*/ 12 w 29"/>
                <a:gd name="T93" fmla="*/ 15 h 27"/>
                <a:gd name="T94" fmla="*/ 11 w 29"/>
                <a:gd name="T95" fmla="*/ 12 h 27"/>
                <a:gd name="T96" fmla="*/ 8 w 29"/>
                <a:gd name="T97" fmla="*/ 9 h 27"/>
                <a:gd name="T98" fmla="*/ 6 w 29"/>
                <a:gd name="T99" fmla="*/ 6 h 27"/>
                <a:gd name="T100" fmla="*/ 3 w 29"/>
                <a:gd name="T101" fmla="*/ 4 h 27"/>
                <a:gd name="T102" fmla="*/ 2 w 29"/>
                <a:gd name="T103" fmla="*/ 1 h 27"/>
                <a:gd name="T104" fmla="*/ 8 w 29"/>
                <a:gd name="T105" fmla="*/ 1 h 27"/>
                <a:gd name="T106" fmla="*/ 8 w 29"/>
                <a:gd name="T107" fmla="*/ 3 h 27"/>
                <a:gd name="T108" fmla="*/ 8 w 29"/>
                <a:gd name="T109" fmla="*/ 4 h 27"/>
                <a:gd name="T110" fmla="*/ 8 w 29"/>
                <a:gd name="T111" fmla="*/ 4 h 27"/>
                <a:gd name="T112" fmla="*/ 9 w 29"/>
                <a:gd name="T113" fmla="*/ 4 h 27"/>
                <a:gd name="T114" fmla="*/ 11 w 29"/>
                <a:gd name="T115" fmla="*/ 3 h 27"/>
                <a:gd name="T116" fmla="*/ 13 w 29"/>
                <a:gd name="T117" fmla="*/ 2 h 27"/>
                <a:gd name="T118" fmla="*/ 14 w 29"/>
                <a:gd name="T119" fmla="*/ 2 h 27"/>
                <a:gd name="T120" fmla="*/ 15 w 29"/>
                <a:gd name="T121" fmla="*/ 1 h 27"/>
                <a:gd name="T122" fmla="*/ 18 w 29"/>
                <a:gd name="T1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" h="27">
                  <a:moveTo>
                    <a:pt x="18" y="0"/>
                  </a:moveTo>
                  <a:cubicBezTo>
                    <a:pt x="18" y="0"/>
                    <a:pt x="18" y="3"/>
                    <a:pt x="14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7"/>
                    <a:pt x="10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9" y="3"/>
                    <a:pt x="20" y="5"/>
                  </a:cubicBezTo>
                  <a:cubicBezTo>
                    <a:pt x="20" y="5"/>
                    <a:pt x="21" y="7"/>
                    <a:pt x="18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9"/>
                    <a:pt x="11" y="9"/>
                  </a:cubicBezTo>
                  <a:cubicBezTo>
                    <a:pt x="11" y="9"/>
                    <a:pt x="12" y="11"/>
                    <a:pt x="14" y="10"/>
                  </a:cubicBezTo>
                  <a:cubicBezTo>
                    <a:pt x="14" y="10"/>
                    <a:pt x="15" y="9"/>
                    <a:pt x="15" y="10"/>
                  </a:cubicBezTo>
                  <a:cubicBezTo>
                    <a:pt x="15" y="10"/>
                    <a:pt x="16" y="11"/>
                    <a:pt x="16" y="11"/>
                  </a:cubicBezTo>
                  <a:cubicBezTo>
                    <a:pt x="16" y="11"/>
                    <a:pt x="17" y="10"/>
                    <a:pt x="16" y="10"/>
                  </a:cubicBezTo>
                  <a:cubicBezTo>
                    <a:pt x="16" y="10"/>
                    <a:pt x="16" y="9"/>
                    <a:pt x="17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1" y="10"/>
                    <a:pt x="22" y="10"/>
                  </a:cubicBezTo>
                  <a:cubicBezTo>
                    <a:pt x="22" y="10"/>
                    <a:pt x="24" y="9"/>
                    <a:pt x="25" y="11"/>
                  </a:cubicBezTo>
                  <a:cubicBezTo>
                    <a:pt x="25" y="11"/>
                    <a:pt x="26" y="13"/>
                    <a:pt x="23" y="14"/>
                  </a:cubicBezTo>
                  <a:cubicBezTo>
                    <a:pt x="23" y="14"/>
                    <a:pt x="22" y="14"/>
                    <a:pt x="21" y="13"/>
                  </a:cubicBezTo>
                  <a:cubicBezTo>
                    <a:pt x="21" y="13"/>
                    <a:pt x="20" y="12"/>
                    <a:pt x="20" y="12"/>
                  </a:cubicBezTo>
                  <a:cubicBezTo>
                    <a:pt x="20" y="12"/>
                    <a:pt x="19" y="12"/>
                    <a:pt x="19" y="13"/>
                  </a:cubicBezTo>
                  <a:cubicBezTo>
                    <a:pt x="19" y="13"/>
                    <a:pt x="19" y="14"/>
                    <a:pt x="18" y="14"/>
                  </a:cubicBezTo>
                  <a:cubicBezTo>
                    <a:pt x="18" y="14"/>
                    <a:pt x="14" y="12"/>
                    <a:pt x="13" y="14"/>
                  </a:cubicBezTo>
                  <a:cubicBezTo>
                    <a:pt x="13" y="14"/>
                    <a:pt x="13" y="17"/>
                    <a:pt x="14" y="16"/>
                  </a:cubicBezTo>
                  <a:cubicBezTo>
                    <a:pt x="14" y="16"/>
                    <a:pt x="15" y="14"/>
                    <a:pt x="16" y="15"/>
                  </a:cubicBezTo>
                  <a:cubicBezTo>
                    <a:pt x="16" y="15"/>
                    <a:pt x="17" y="18"/>
                    <a:pt x="18" y="17"/>
                  </a:cubicBezTo>
                  <a:cubicBezTo>
                    <a:pt x="18" y="17"/>
                    <a:pt x="18" y="15"/>
                    <a:pt x="19" y="14"/>
                  </a:cubicBezTo>
                  <a:cubicBezTo>
                    <a:pt x="19" y="14"/>
                    <a:pt x="20" y="13"/>
                    <a:pt x="20" y="14"/>
                  </a:cubicBezTo>
                  <a:cubicBezTo>
                    <a:pt x="20" y="14"/>
                    <a:pt x="20" y="18"/>
                    <a:pt x="22" y="17"/>
                  </a:cubicBezTo>
                  <a:cubicBezTo>
                    <a:pt x="22" y="17"/>
                    <a:pt x="23" y="17"/>
                    <a:pt x="24" y="16"/>
                  </a:cubicBezTo>
                  <a:cubicBezTo>
                    <a:pt x="24" y="16"/>
                    <a:pt x="25" y="15"/>
                    <a:pt x="25" y="16"/>
                  </a:cubicBezTo>
                  <a:cubicBezTo>
                    <a:pt x="25" y="16"/>
                    <a:pt x="26" y="18"/>
                    <a:pt x="27" y="18"/>
                  </a:cubicBezTo>
                  <a:cubicBezTo>
                    <a:pt x="27" y="18"/>
                    <a:pt x="28" y="18"/>
                    <a:pt x="28" y="19"/>
                  </a:cubicBezTo>
                  <a:cubicBezTo>
                    <a:pt x="28" y="19"/>
                    <a:pt x="29" y="21"/>
                    <a:pt x="27" y="22"/>
                  </a:cubicBezTo>
                  <a:cubicBezTo>
                    <a:pt x="27" y="22"/>
                    <a:pt x="26" y="22"/>
                    <a:pt x="24" y="21"/>
                  </a:cubicBezTo>
                  <a:cubicBezTo>
                    <a:pt x="24" y="21"/>
                    <a:pt x="23" y="20"/>
                    <a:pt x="22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4" y="18"/>
                    <a:pt x="15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8" y="25"/>
                    <a:pt x="17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2" y="21"/>
                    <a:pt x="12" y="19"/>
                  </a:cubicBezTo>
                  <a:cubicBezTo>
                    <a:pt x="12" y="19"/>
                    <a:pt x="12" y="17"/>
                    <a:pt x="13" y="16"/>
                  </a:cubicBezTo>
                  <a:cubicBezTo>
                    <a:pt x="13" y="16"/>
                    <a:pt x="13" y="15"/>
                    <a:pt x="12" y="15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1" y="12"/>
                    <a:pt x="8" y="10"/>
                    <a:pt x="8" y="9"/>
                  </a:cubicBezTo>
                  <a:cubicBezTo>
                    <a:pt x="8" y="9"/>
                    <a:pt x="7" y="7"/>
                    <a:pt x="6" y="6"/>
                  </a:cubicBezTo>
                  <a:cubicBezTo>
                    <a:pt x="6" y="6"/>
                    <a:pt x="5" y="5"/>
                    <a:pt x="3" y="4"/>
                  </a:cubicBezTo>
                  <a:cubicBezTo>
                    <a:pt x="3" y="4"/>
                    <a:pt x="0" y="2"/>
                    <a:pt x="2" y="1"/>
                  </a:cubicBezTo>
                  <a:cubicBezTo>
                    <a:pt x="2" y="1"/>
                    <a:pt x="5" y="0"/>
                    <a:pt x="8" y="1"/>
                  </a:cubicBezTo>
                  <a:cubicBezTo>
                    <a:pt x="8" y="1"/>
                    <a:pt x="10" y="2"/>
                    <a:pt x="8" y="3"/>
                  </a:cubicBezTo>
                  <a:cubicBezTo>
                    <a:pt x="8" y="3"/>
                    <a:pt x="7" y="3"/>
                    <a:pt x="8" y="4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10" y="3"/>
                    <a:pt x="11" y="3"/>
                  </a:cubicBezTo>
                  <a:cubicBezTo>
                    <a:pt x="11" y="3"/>
                    <a:pt x="12" y="3"/>
                    <a:pt x="13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5" y="2"/>
                    <a:pt x="15" y="1"/>
                  </a:cubicBezTo>
                  <a:cubicBezTo>
                    <a:pt x="15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7" name="íšḻîdê">
              <a:extLst>
                <a:ext uri="{FF2B5EF4-FFF2-40B4-BE49-F238E27FC236}">
                  <a16:creationId xmlns:a16="http://schemas.microsoft.com/office/drawing/2014/main" id="{C4D49C9B-1660-4DE5-B340-15FDB0CC3E10}"/>
                </a:ext>
              </a:extLst>
            </p:cNvPr>
            <p:cNvSpPr/>
            <p:nvPr/>
          </p:nvSpPr>
          <p:spPr bwMode="auto">
            <a:xfrm>
              <a:off x="4171951" y="3254375"/>
              <a:ext cx="73025" cy="57150"/>
            </a:xfrm>
            <a:custGeom>
              <a:avLst/>
              <a:gdLst>
                <a:gd name="T0" fmla="*/ 18 w 22"/>
                <a:gd name="T1" fmla="*/ 3 h 17"/>
                <a:gd name="T2" fmla="*/ 20 w 22"/>
                <a:gd name="T3" fmla="*/ 8 h 17"/>
                <a:gd name="T4" fmla="*/ 22 w 22"/>
                <a:gd name="T5" fmla="*/ 11 h 17"/>
                <a:gd name="T6" fmla="*/ 21 w 22"/>
                <a:gd name="T7" fmla="*/ 13 h 17"/>
                <a:gd name="T8" fmla="*/ 20 w 22"/>
                <a:gd name="T9" fmla="*/ 11 h 17"/>
                <a:gd name="T10" fmla="*/ 16 w 22"/>
                <a:gd name="T11" fmla="*/ 9 h 17"/>
                <a:gd name="T12" fmla="*/ 15 w 22"/>
                <a:gd name="T13" fmla="*/ 10 h 17"/>
                <a:gd name="T14" fmla="*/ 17 w 22"/>
                <a:gd name="T15" fmla="*/ 14 h 17"/>
                <a:gd name="T16" fmla="*/ 16 w 22"/>
                <a:gd name="T17" fmla="*/ 16 h 17"/>
                <a:gd name="T18" fmla="*/ 15 w 22"/>
                <a:gd name="T19" fmla="*/ 15 h 17"/>
                <a:gd name="T20" fmla="*/ 15 w 22"/>
                <a:gd name="T21" fmla="*/ 14 h 17"/>
                <a:gd name="T22" fmla="*/ 14 w 22"/>
                <a:gd name="T23" fmla="*/ 11 h 17"/>
                <a:gd name="T24" fmla="*/ 11 w 22"/>
                <a:gd name="T25" fmla="*/ 11 h 17"/>
                <a:gd name="T26" fmla="*/ 5 w 22"/>
                <a:gd name="T27" fmla="*/ 12 h 17"/>
                <a:gd name="T28" fmla="*/ 5 w 22"/>
                <a:gd name="T29" fmla="*/ 12 h 17"/>
                <a:gd name="T30" fmla="*/ 2 w 22"/>
                <a:gd name="T31" fmla="*/ 8 h 17"/>
                <a:gd name="T32" fmla="*/ 6 w 22"/>
                <a:gd name="T33" fmla="*/ 4 h 17"/>
                <a:gd name="T34" fmla="*/ 6 w 22"/>
                <a:gd name="T35" fmla="*/ 5 h 17"/>
                <a:gd name="T36" fmla="*/ 8 w 22"/>
                <a:gd name="T37" fmla="*/ 10 h 17"/>
                <a:gd name="T38" fmla="*/ 10 w 22"/>
                <a:gd name="T39" fmla="*/ 9 h 17"/>
                <a:gd name="T40" fmla="*/ 11 w 22"/>
                <a:gd name="T41" fmla="*/ 7 h 17"/>
                <a:gd name="T42" fmla="*/ 10 w 22"/>
                <a:gd name="T43" fmla="*/ 3 h 17"/>
                <a:gd name="T44" fmla="*/ 11 w 22"/>
                <a:gd name="T45" fmla="*/ 0 h 17"/>
                <a:gd name="T46" fmla="*/ 12 w 22"/>
                <a:gd name="T47" fmla="*/ 2 h 17"/>
                <a:gd name="T48" fmla="*/ 14 w 22"/>
                <a:gd name="T49" fmla="*/ 7 h 17"/>
                <a:gd name="T50" fmla="*/ 17 w 22"/>
                <a:gd name="T51" fmla="*/ 7 h 17"/>
                <a:gd name="T52" fmla="*/ 17 w 22"/>
                <a:gd name="T53" fmla="*/ 5 h 17"/>
                <a:gd name="T54" fmla="*/ 16 w 22"/>
                <a:gd name="T55" fmla="*/ 2 h 17"/>
                <a:gd name="T56" fmla="*/ 18 w 22"/>
                <a:gd name="T5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17">
                  <a:moveTo>
                    <a:pt x="18" y="3"/>
                  </a:moveTo>
                  <a:cubicBezTo>
                    <a:pt x="18" y="4"/>
                    <a:pt x="18" y="6"/>
                    <a:pt x="20" y="8"/>
                  </a:cubicBezTo>
                  <a:cubicBezTo>
                    <a:pt x="20" y="8"/>
                    <a:pt x="22" y="10"/>
                    <a:pt x="22" y="11"/>
                  </a:cubicBezTo>
                  <a:cubicBezTo>
                    <a:pt x="22" y="11"/>
                    <a:pt x="22" y="13"/>
                    <a:pt x="21" y="13"/>
                  </a:cubicBezTo>
                  <a:cubicBezTo>
                    <a:pt x="21" y="13"/>
                    <a:pt x="20" y="12"/>
                    <a:pt x="20" y="11"/>
                  </a:cubicBezTo>
                  <a:cubicBezTo>
                    <a:pt x="20" y="11"/>
                    <a:pt x="18" y="9"/>
                    <a:pt x="16" y="9"/>
                  </a:cubicBezTo>
                  <a:cubicBezTo>
                    <a:pt x="16" y="9"/>
                    <a:pt x="15" y="9"/>
                    <a:pt x="15" y="1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8" y="15"/>
                    <a:pt x="16" y="16"/>
                  </a:cubicBezTo>
                  <a:cubicBezTo>
                    <a:pt x="16" y="16"/>
                    <a:pt x="15" y="17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1" y="11"/>
                    <a:pt x="6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0"/>
                    <a:pt x="0" y="10"/>
                    <a:pt x="2" y="8"/>
                  </a:cubicBezTo>
                  <a:cubicBezTo>
                    <a:pt x="2" y="8"/>
                    <a:pt x="3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5"/>
                    <a:pt x="6" y="9"/>
                    <a:pt x="8" y="10"/>
                  </a:cubicBezTo>
                  <a:cubicBezTo>
                    <a:pt x="8" y="10"/>
                    <a:pt x="9" y="9"/>
                    <a:pt x="10" y="9"/>
                  </a:cubicBezTo>
                  <a:cubicBezTo>
                    <a:pt x="10" y="9"/>
                    <a:pt x="12" y="9"/>
                    <a:pt x="11" y="7"/>
                  </a:cubicBezTo>
                  <a:cubicBezTo>
                    <a:pt x="11" y="7"/>
                    <a:pt x="11" y="4"/>
                    <a:pt x="10" y="3"/>
                  </a:cubicBezTo>
                  <a:cubicBezTo>
                    <a:pt x="10" y="3"/>
                    <a:pt x="8" y="1"/>
                    <a:pt x="11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2"/>
                    <a:pt x="12" y="7"/>
                    <a:pt x="1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6"/>
                    <a:pt x="17" y="5"/>
                  </a:cubicBezTo>
                  <a:cubicBezTo>
                    <a:pt x="17" y="5"/>
                    <a:pt x="14" y="3"/>
                    <a:pt x="16" y="2"/>
                  </a:cubicBezTo>
                  <a:cubicBezTo>
                    <a:pt x="16" y="2"/>
                    <a:pt x="17" y="1"/>
                    <a:pt x="18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8" name="ïṧľíḍè">
              <a:extLst>
                <a:ext uri="{FF2B5EF4-FFF2-40B4-BE49-F238E27FC236}">
                  <a16:creationId xmlns:a16="http://schemas.microsoft.com/office/drawing/2014/main" id="{F2B2C561-7E65-4E33-AF08-F2ED3BF73756}"/>
                </a:ext>
              </a:extLst>
            </p:cNvPr>
            <p:cNvSpPr/>
            <p:nvPr/>
          </p:nvSpPr>
          <p:spPr bwMode="auto">
            <a:xfrm>
              <a:off x="3538538" y="2995613"/>
              <a:ext cx="57150" cy="93663"/>
            </a:xfrm>
            <a:custGeom>
              <a:avLst/>
              <a:gdLst>
                <a:gd name="T0" fmla="*/ 3 w 17"/>
                <a:gd name="T1" fmla="*/ 2 h 28"/>
                <a:gd name="T2" fmla="*/ 2 w 17"/>
                <a:gd name="T3" fmla="*/ 5 h 28"/>
                <a:gd name="T4" fmla="*/ 2 w 17"/>
                <a:gd name="T5" fmla="*/ 8 h 28"/>
                <a:gd name="T6" fmla="*/ 1 w 17"/>
                <a:gd name="T7" fmla="*/ 11 h 28"/>
                <a:gd name="T8" fmla="*/ 4 w 17"/>
                <a:gd name="T9" fmla="*/ 15 h 28"/>
                <a:gd name="T10" fmla="*/ 5 w 17"/>
                <a:gd name="T11" fmla="*/ 19 h 28"/>
                <a:gd name="T12" fmla="*/ 3 w 17"/>
                <a:gd name="T13" fmla="*/ 21 h 28"/>
                <a:gd name="T14" fmla="*/ 1 w 17"/>
                <a:gd name="T15" fmla="*/ 25 h 28"/>
                <a:gd name="T16" fmla="*/ 3 w 17"/>
                <a:gd name="T17" fmla="*/ 26 h 28"/>
                <a:gd name="T18" fmla="*/ 4 w 17"/>
                <a:gd name="T19" fmla="*/ 24 h 28"/>
                <a:gd name="T20" fmla="*/ 6 w 17"/>
                <a:gd name="T21" fmla="*/ 24 h 28"/>
                <a:gd name="T22" fmla="*/ 9 w 17"/>
                <a:gd name="T23" fmla="*/ 28 h 28"/>
                <a:gd name="T24" fmla="*/ 9 w 17"/>
                <a:gd name="T25" fmla="*/ 27 h 28"/>
                <a:gd name="T26" fmla="*/ 9 w 17"/>
                <a:gd name="T27" fmla="*/ 22 h 28"/>
                <a:gd name="T28" fmla="*/ 10 w 17"/>
                <a:gd name="T29" fmla="*/ 19 h 28"/>
                <a:gd name="T30" fmla="*/ 11 w 17"/>
                <a:gd name="T31" fmla="*/ 18 h 28"/>
                <a:gd name="T32" fmla="*/ 13 w 17"/>
                <a:gd name="T33" fmla="*/ 22 h 28"/>
                <a:gd name="T34" fmla="*/ 12 w 17"/>
                <a:gd name="T35" fmla="*/ 23 h 28"/>
                <a:gd name="T36" fmla="*/ 11 w 17"/>
                <a:gd name="T37" fmla="*/ 21 h 28"/>
                <a:gd name="T38" fmla="*/ 11 w 17"/>
                <a:gd name="T39" fmla="*/ 23 h 28"/>
                <a:gd name="T40" fmla="*/ 12 w 17"/>
                <a:gd name="T41" fmla="*/ 24 h 28"/>
                <a:gd name="T42" fmla="*/ 13 w 17"/>
                <a:gd name="T43" fmla="*/ 26 h 28"/>
                <a:gd name="T44" fmla="*/ 16 w 17"/>
                <a:gd name="T45" fmla="*/ 27 h 28"/>
                <a:gd name="T46" fmla="*/ 16 w 17"/>
                <a:gd name="T47" fmla="*/ 24 h 28"/>
                <a:gd name="T48" fmla="*/ 14 w 17"/>
                <a:gd name="T49" fmla="*/ 20 h 28"/>
                <a:gd name="T50" fmla="*/ 13 w 17"/>
                <a:gd name="T51" fmla="*/ 17 h 28"/>
                <a:gd name="T52" fmla="*/ 12 w 17"/>
                <a:gd name="T53" fmla="*/ 14 h 28"/>
                <a:gd name="T54" fmla="*/ 12 w 17"/>
                <a:gd name="T55" fmla="*/ 11 h 28"/>
                <a:gd name="T56" fmla="*/ 7 w 17"/>
                <a:gd name="T57" fmla="*/ 7 h 28"/>
                <a:gd name="T58" fmla="*/ 5 w 17"/>
                <a:gd name="T59" fmla="*/ 11 h 28"/>
                <a:gd name="T60" fmla="*/ 3 w 17"/>
                <a:gd name="T61" fmla="*/ 10 h 28"/>
                <a:gd name="T62" fmla="*/ 3 w 17"/>
                <a:gd name="T63" fmla="*/ 8 h 28"/>
                <a:gd name="T64" fmla="*/ 8 w 17"/>
                <a:gd name="T65" fmla="*/ 1 h 28"/>
                <a:gd name="T66" fmla="*/ 6 w 17"/>
                <a:gd name="T67" fmla="*/ 1 h 28"/>
                <a:gd name="T68" fmla="*/ 3 w 17"/>
                <a:gd name="T69" fmla="*/ 2 h 28"/>
                <a:gd name="T70" fmla="*/ 10 w 17"/>
                <a:gd name="T71" fmla="*/ 13 h 28"/>
                <a:gd name="T72" fmla="*/ 9 w 17"/>
                <a:gd name="T73" fmla="*/ 13 h 28"/>
                <a:gd name="T74" fmla="*/ 7 w 17"/>
                <a:gd name="T75" fmla="*/ 15 h 28"/>
                <a:gd name="T76" fmla="*/ 7 w 17"/>
                <a:gd name="T77" fmla="*/ 16 h 28"/>
                <a:gd name="T78" fmla="*/ 7 w 17"/>
                <a:gd name="T79" fmla="*/ 10 h 28"/>
                <a:gd name="T80" fmla="*/ 10 w 17"/>
                <a:gd name="T8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" h="28">
                  <a:moveTo>
                    <a:pt x="3" y="2"/>
                  </a:moveTo>
                  <a:cubicBezTo>
                    <a:pt x="3" y="2"/>
                    <a:pt x="2" y="2"/>
                    <a:pt x="2" y="5"/>
                  </a:cubicBezTo>
                  <a:cubicBezTo>
                    <a:pt x="2" y="5"/>
                    <a:pt x="3" y="7"/>
                    <a:pt x="2" y="8"/>
                  </a:cubicBezTo>
                  <a:cubicBezTo>
                    <a:pt x="2" y="8"/>
                    <a:pt x="0" y="9"/>
                    <a:pt x="1" y="11"/>
                  </a:cubicBezTo>
                  <a:cubicBezTo>
                    <a:pt x="1" y="11"/>
                    <a:pt x="4" y="12"/>
                    <a:pt x="4" y="15"/>
                  </a:cubicBezTo>
                  <a:cubicBezTo>
                    <a:pt x="4" y="15"/>
                    <a:pt x="4" y="17"/>
                    <a:pt x="5" y="19"/>
                  </a:cubicBezTo>
                  <a:cubicBezTo>
                    <a:pt x="5" y="19"/>
                    <a:pt x="6" y="20"/>
                    <a:pt x="3" y="21"/>
                  </a:cubicBezTo>
                  <a:cubicBezTo>
                    <a:pt x="3" y="21"/>
                    <a:pt x="0" y="21"/>
                    <a:pt x="1" y="25"/>
                  </a:cubicBezTo>
                  <a:cubicBezTo>
                    <a:pt x="1" y="25"/>
                    <a:pt x="1" y="27"/>
                    <a:pt x="3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24"/>
                    <a:pt x="6" y="23"/>
                    <a:pt x="6" y="24"/>
                  </a:cubicBezTo>
                  <a:cubicBezTo>
                    <a:pt x="6" y="24"/>
                    <a:pt x="7" y="28"/>
                    <a:pt x="9" y="28"/>
                  </a:cubicBezTo>
                  <a:cubicBezTo>
                    <a:pt x="9" y="28"/>
                    <a:pt x="9" y="28"/>
                    <a:pt x="9" y="27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10" y="19"/>
                    <a:pt x="10" y="19"/>
                  </a:cubicBezTo>
                  <a:cubicBezTo>
                    <a:pt x="10" y="19"/>
                    <a:pt x="11" y="17"/>
                    <a:pt x="11" y="1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1"/>
                    <a:pt x="11" y="23"/>
                  </a:cubicBezTo>
                  <a:cubicBezTo>
                    <a:pt x="11" y="23"/>
                    <a:pt x="12" y="24"/>
                    <a:pt x="12" y="24"/>
                  </a:cubicBezTo>
                  <a:cubicBezTo>
                    <a:pt x="12" y="24"/>
                    <a:pt x="13" y="25"/>
                    <a:pt x="13" y="26"/>
                  </a:cubicBezTo>
                  <a:cubicBezTo>
                    <a:pt x="13" y="26"/>
                    <a:pt x="14" y="28"/>
                    <a:pt x="16" y="27"/>
                  </a:cubicBezTo>
                  <a:cubicBezTo>
                    <a:pt x="16" y="27"/>
                    <a:pt x="17" y="26"/>
                    <a:pt x="16" y="24"/>
                  </a:cubicBezTo>
                  <a:cubicBezTo>
                    <a:pt x="16" y="24"/>
                    <a:pt x="15" y="20"/>
                    <a:pt x="14" y="20"/>
                  </a:cubicBezTo>
                  <a:cubicBezTo>
                    <a:pt x="14" y="20"/>
                    <a:pt x="13" y="18"/>
                    <a:pt x="13" y="17"/>
                  </a:cubicBezTo>
                  <a:cubicBezTo>
                    <a:pt x="13" y="17"/>
                    <a:pt x="13" y="14"/>
                    <a:pt x="12" y="14"/>
                  </a:cubicBezTo>
                  <a:cubicBezTo>
                    <a:pt x="12" y="14"/>
                    <a:pt x="12" y="13"/>
                    <a:pt x="12" y="11"/>
                  </a:cubicBezTo>
                  <a:cubicBezTo>
                    <a:pt x="12" y="11"/>
                    <a:pt x="11" y="6"/>
                    <a:pt x="7" y="7"/>
                  </a:cubicBezTo>
                  <a:cubicBezTo>
                    <a:pt x="7" y="7"/>
                    <a:pt x="5" y="8"/>
                    <a:pt x="5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9"/>
                    <a:pt x="3" y="8"/>
                  </a:cubicBezTo>
                  <a:cubicBezTo>
                    <a:pt x="3" y="8"/>
                    <a:pt x="10" y="5"/>
                    <a:pt x="8" y="1"/>
                  </a:cubicBezTo>
                  <a:cubicBezTo>
                    <a:pt x="8" y="1"/>
                    <a:pt x="7" y="0"/>
                    <a:pt x="6" y="1"/>
                  </a:cubicBezTo>
                  <a:cubicBezTo>
                    <a:pt x="6" y="1"/>
                    <a:pt x="4" y="2"/>
                    <a:pt x="3" y="2"/>
                  </a:cubicBezTo>
                  <a:close/>
                  <a:moveTo>
                    <a:pt x="10" y="13"/>
                  </a:moveTo>
                  <a:cubicBezTo>
                    <a:pt x="10" y="14"/>
                    <a:pt x="9" y="13"/>
                    <a:pt x="9" y="13"/>
                  </a:cubicBezTo>
                  <a:cubicBezTo>
                    <a:pt x="6" y="12"/>
                    <a:pt x="7" y="15"/>
                    <a:pt x="7" y="15"/>
                  </a:cubicBezTo>
                  <a:cubicBezTo>
                    <a:pt x="8" y="16"/>
                    <a:pt x="7" y="16"/>
                    <a:pt x="7" y="16"/>
                  </a:cubicBezTo>
                  <a:cubicBezTo>
                    <a:pt x="5" y="11"/>
                    <a:pt x="7" y="10"/>
                    <a:pt x="7" y="10"/>
                  </a:cubicBezTo>
                  <a:cubicBezTo>
                    <a:pt x="8" y="10"/>
                    <a:pt x="10" y="13"/>
                    <a:pt x="10" y="1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9" name="íṥļîḍè">
              <a:extLst>
                <a:ext uri="{FF2B5EF4-FFF2-40B4-BE49-F238E27FC236}">
                  <a16:creationId xmlns:a16="http://schemas.microsoft.com/office/drawing/2014/main" id="{DF3EFE9C-EDA3-4897-8171-5BED032DB4B1}"/>
                </a:ext>
              </a:extLst>
            </p:cNvPr>
            <p:cNvSpPr/>
            <p:nvPr/>
          </p:nvSpPr>
          <p:spPr bwMode="auto">
            <a:xfrm>
              <a:off x="3581401" y="2982913"/>
              <a:ext cx="42863" cy="42863"/>
            </a:xfrm>
            <a:custGeom>
              <a:avLst/>
              <a:gdLst>
                <a:gd name="T0" fmla="*/ 1 w 13"/>
                <a:gd name="T1" fmla="*/ 6 h 13"/>
                <a:gd name="T2" fmla="*/ 3 w 13"/>
                <a:gd name="T3" fmla="*/ 3 h 13"/>
                <a:gd name="T4" fmla="*/ 8 w 13"/>
                <a:gd name="T5" fmla="*/ 3 h 13"/>
                <a:gd name="T6" fmla="*/ 8 w 13"/>
                <a:gd name="T7" fmla="*/ 5 h 13"/>
                <a:gd name="T8" fmla="*/ 9 w 13"/>
                <a:gd name="T9" fmla="*/ 6 h 13"/>
                <a:gd name="T10" fmla="*/ 12 w 13"/>
                <a:gd name="T11" fmla="*/ 4 h 13"/>
                <a:gd name="T12" fmla="*/ 12 w 13"/>
                <a:gd name="T13" fmla="*/ 5 h 13"/>
                <a:gd name="T14" fmla="*/ 8 w 13"/>
                <a:gd name="T15" fmla="*/ 8 h 13"/>
                <a:gd name="T16" fmla="*/ 5 w 13"/>
                <a:gd name="T17" fmla="*/ 10 h 13"/>
                <a:gd name="T18" fmla="*/ 1 w 13"/>
                <a:gd name="T19" fmla="*/ 13 h 13"/>
                <a:gd name="T20" fmla="*/ 1 w 13"/>
                <a:gd name="T21" fmla="*/ 11 h 13"/>
                <a:gd name="T22" fmla="*/ 4 w 13"/>
                <a:gd name="T23" fmla="*/ 8 h 13"/>
                <a:gd name="T24" fmla="*/ 2 w 13"/>
                <a:gd name="T25" fmla="*/ 7 h 13"/>
                <a:gd name="T26" fmla="*/ 1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1" y="6"/>
                  </a:moveTo>
                  <a:cubicBezTo>
                    <a:pt x="1" y="6"/>
                    <a:pt x="1" y="4"/>
                    <a:pt x="3" y="3"/>
                  </a:cubicBezTo>
                  <a:cubicBezTo>
                    <a:pt x="3" y="3"/>
                    <a:pt x="6" y="0"/>
                    <a:pt x="8" y="3"/>
                  </a:cubicBezTo>
                  <a:cubicBezTo>
                    <a:pt x="8" y="3"/>
                    <a:pt x="9" y="4"/>
                    <a:pt x="8" y="5"/>
                  </a:cubicBezTo>
                  <a:cubicBezTo>
                    <a:pt x="8" y="5"/>
                    <a:pt x="7" y="6"/>
                    <a:pt x="9" y="6"/>
                  </a:cubicBezTo>
                  <a:cubicBezTo>
                    <a:pt x="9" y="6"/>
                    <a:pt x="11" y="5"/>
                    <a:pt x="12" y="4"/>
                  </a:cubicBezTo>
                  <a:cubicBezTo>
                    <a:pt x="12" y="4"/>
                    <a:pt x="13" y="3"/>
                    <a:pt x="12" y="5"/>
                  </a:cubicBezTo>
                  <a:cubicBezTo>
                    <a:pt x="12" y="5"/>
                    <a:pt x="11" y="7"/>
                    <a:pt x="8" y="8"/>
                  </a:cubicBezTo>
                  <a:cubicBezTo>
                    <a:pt x="8" y="8"/>
                    <a:pt x="6" y="7"/>
                    <a:pt x="5" y="10"/>
                  </a:cubicBezTo>
                  <a:cubicBezTo>
                    <a:pt x="5" y="10"/>
                    <a:pt x="3" y="13"/>
                    <a:pt x="1" y="13"/>
                  </a:cubicBezTo>
                  <a:cubicBezTo>
                    <a:pt x="1" y="13"/>
                    <a:pt x="0" y="12"/>
                    <a:pt x="1" y="11"/>
                  </a:cubicBezTo>
                  <a:cubicBezTo>
                    <a:pt x="1" y="11"/>
                    <a:pt x="4" y="10"/>
                    <a:pt x="4" y="8"/>
                  </a:cubicBezTo>
                  <a:cubicBezTo>
                    <a:pt x="4" y="8"/>
                    <a:pt x="3" y="7"/>
                    <a:pt x="2" y="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0" name="ïŝḷîde">
              <a:extLst>
                <a:ext uri="{FF2B5EF4-FFF2-40B4-BE49-F238E27FC236}">
                  <a16:creationId xmlns:a16="http://schemas.microsoft.com/office/drawing/2014/main" id="{6DEDFB85-BD5E-4AA8-A31C-45554E605035}"/>
                </a:ext>
              </a:extLst>
            </p:cNvPr>
            <p:cNvSpPr/>
            <p:nvPr/>
          </p:nvSpPr>
          <p:spPr bwMode="auto">
            <a:xfrm>
              <a:off x="3595688" y="3008313"/>
              <a:ext cx="65088" cy="63500"/>
            </a:xfrm>
            <a:custGeom>
              <a:avLst/>
              <a:gdLst>
                <a:gd name="T0" fmla="*/ 0 w 20"/>
                <a:gd name="T1" fmla="*/ 7 h 19"/>
                <a:gd name="T2" fmla="*/ 4 w 20"/>
                <a:gd name="T3" fmla="*/ 3 h 19"/>
                <a:gd name="T4" fmla="*/ 7 w 20"/>
                <a:gd name="T5" fmla="*/ 2 h 19"/>
                <a:gd name="T6" fmla="*/ 7 w 20"/>
                <a:gd name="T7" fmla="*/ 4 h 19"/>
                <a:gd name="T8" fmla="*/ 9 w 20"/>
                <a:gd name="T9" fmla="*/ 11 h 19"/>
                <a:gd name="T10" fmla="*/ 15 w 20"/>
                <a:gd name="T11" fmla="*/ 10 h 19"/>
                <a:gd name="T12" fmla="*/ 14 w 20"/>
                <a:gd name="T13" fmla="*/ 7 h 19"/>
                <a:gd name="T14" fmla="*/ 17 w 20"/>
                <a:gd name="T15" fmla="*/ 10 h 19"/>
                <a:gd name="T16" fmla="*/ 17 w 20"/>
                <a:gd name="T17" fmla="*/ 15 h 19"/>
                <a:gd name="T18" fmla="*/ 15 w 20"/>
                <a:gd name="T19" fmla="*/ 16 h 19"/>
                <a:gd name="T20" fmla="*/ 7 w 20"/>
                <a:gd name="T21" fmla="*/ 12 h 19"/>
                <a:gd name="T22" fmla="*/ 5 w 20"/>
                <a:gd name="T23" fmla="*/ 9 h 19"/>
                <a:gd name="T24" fmla="*/ 3 w 20"/>
                <a:gd name="T25" fmla="*/ 8 h 19"/>
                <a:gd name="T26" fmla="*/ 2 w 20"/>
                <a:gd name="T27" fmla="*/ 10 h 19"/>
                <a:gd name="T28" fmla="*/ 1 w 20"/>
                <a:gd name="T29" fmla="*/ 19 h 19"/>
                <a:gd name="T30" fmla="*/ 0 w 20"/>
                <a:gd name="T31" fmla="*/ 18 h 19"/>
                <a:gd name="T32" fmla="*/ 0 w 20"/>
                <a:gd name="T33" fmla="*/ 15 h 19"/>
                <a:gd name="T34" fmla="*/ 0 w 20"/>
                <a:gd name="T35" fmla="*/ 13 h 19"/>
                <a:gd name="T36" fmla="*/ 0 w 20"/>
                <a:gd name="T3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cubicBezTo>
                    <a:pt x="0" y="7"/>
                    <a:pt x="4" y="5"/>
                    <a:pt x="4" y="3"/>
                  </a:cubicBezTo>
                  <a:cubicBezTo>
                    <a:pt x="4" y="3"/>
                    <a:pt x="5" y="0"/>
                    <a:pt x="7" y="2"/>
                  </a:cubicBezTo>
                  <a:cubicBezTo>
                    <a:pt x="7" y="2"/>
                    <a:pt x="8" y="2"/>
                    <a:pt x="7" y="4"/>
                  </a:cubicBezTo>
                  <a:cubicBezTo>
                    <a:pt x="7" y="4"/>
                    <a:pt x="6" y="9"/>
                    <a:pt x="9" y="11"/>
                  </a:cubicBezTo>
                  <a:cubicBezTo>
                    <a:pt x="9" y="11"/>
                    <a:pt x="15" y="14"/>
                    <a:pt x="15" y="1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7" y="10"/>
                  </a:cubicBezTo>
                  <a:cubicBezTo>
                    <a:pt x="17" y="10"/>
                    <a:pt x="20" y="13"/>
                    <a:pt x="17" y="15"/>
                  </a:cubicBezTo>
                  <a:cubicBezTo>
                    <a:pt x="17" y="15"/>
                    <a:pt x="16" y="15"/>
                    <a:pt x="15" y="16"/>
                  </a:cubicBezTo>
                  <a:cubicBezTo>
                    <a:pt x="15" y="16"/>
                    <a:pt x="9" y="17"/>
                    <a:pt x="7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7"/>
                    <a:pt x="3" y="8"/>
                  </a:cubicBezTo>
                  <a:cubicBezTo>
                    <a:pt x="3" y="8"/>
                    <a:pt x="2" y="8"/>
                    <a:pt x="2" y="10"/>
                  </a:cubicBezTo>
                  <a:cubicBezTo>
                    <a:pt x="2" y="10"/>
                    <a:pt x="4" y="17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15"/>
                    <a:pt x="0" y="15"/>
                    <a:pt x="0" y="13"/>
                  </a:cubicBezTo>
                  <a:cubicBezTo>
                    <a:pt x="0" y="13"/>
                    <a:pt x="1" y="8"/>
                    <a:pt x="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1" name="î$ľíḍê">
              <a:extLst>
                <a:ext uri="{FF2B5EF4-FFF2-40B4-BE49-F238E27FC236}">
                  <a16:creationId xmlns:a16="http://schemas.microsoft.com/office/drawing/2014/main" id="{E7B5A602-C4E4-403E-B91E-D35052D35937}"/>
                </a:ext>
              </a:extLst>
            </p:cNvPr>
            <p:cNvSpPr/>
            <p:nvPr/>
          </p:nvSpPr>
          <p:spPr bwMode="auto">
            <a:xfrm>
              <a:off x="3690938" y="3187700"/>
              <a:ext cx="315913" cy="468313"/>
            </a:xfrm>
            <a:custGeom>
              <a:avLst/>
              <a:gdLst>
                <a:gd name="T0" fmla="*/ 96 w 96"/>
                <a:gd name="T1" fmla="*/ 0 h 141"/>
                <a:gd name="T2" fmla="*/ 0 w 96"/>
                <a:gd name="T3" fmla="*/ 45 h 141"/>
                <a:gd name="T4" fmla="*/ 26 w 96"/>
                <a:gd name="T5" fmla="*/ 74 h 141"/>
                <a:gd name="T6" fmla="*/ 5 w 96"/>
                <a:gd name="T7" fmla="*/ 141 h 141"/>
                <a:gd name="T8" fmla="*/ 96 w 96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41">
                  <a:moveTo>
                    <a:pt x="96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33" y="47"/>
                    <a:pt x="26" y="74"/>
                  </a:cubicBezTo>
                  <a:cubicBezTo>
                    <a:pt x="5" y="141"/>
                    <a:pt x="5" y="141"/>
                    <a:pt x="5" y="141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</p:grpSp>
      <p:sp>
        <p:nvSpPr>
          <p:cNvPr id="90" name="内容占位符 88">
            <a:extLst>
              <a:ext uri="{FF2B5EF4-FFF2-40B4-BE49-F238E27FC236}">
                <a16:creationId xmlns:a16="http://schemas.microsoft.com/office/drawing/2014/main" id="{9C569CA6-D4F0-4518-86C7-358DA250B8E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26584" y="3019540"/>
            <a:ext cx="4373354" cy="360943"/>
          </a:xfrm>
        </p:spPr>
        <p:txBody>
          <a:bodyPr lIns="0" rIns="0">
            <a:normAutofit/>
          </a:bodyPr>
          <a:lstStyle>
            <a:lvl1pPr marL="0" indent="0" algn="dist" defTabSz="914400" rtl="0" eaLnBrk="1" latinLnBrk="0" hangingPunct="1">
              <a:buFontTx/>
              <a:buNone/>
              <a:defRPr lang="zh-CN" altLang="en-US" sz="1800" kern="1200" spc="3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+mn-ea"/>
                <a:cs typeface="+mn-cs"/>
              </a:defRPr>
            </a:lvl1pPr>
          </a:lstStyle>
          <a:p>
            <a:pPr algn="dist"/>
            <a:r>
              <a:rPr lang="en-US" altLang="zh-CN" spc="300" dirty="0">
                <a:solidFill>
                  <a:schemeClr val="bg1"/>
                </a:solidFill>
              </a:rPr>
              <a:t>PART  ONE</a:t>
            </a:r>
            <a:endParaRPr lang="zh-CN" altLang="en-US" spc="300" dirty="0">
              <a:solidFill>
                <a:schemeClr val="bg1"/>
              </a:solidFill>
            </a:endParaRPr>
          </a:p>
        </p:txBody>
      </p:sp>
      <p:sp>
        <p:nvSpPr>
          <p:cNvPr id="91" name="内容占位符 88">
            <a:extLst>
              <a:ext uri="{FF2B5EF4-FFF2-40B4-BE49-F238E27FC236}">
                <a16:creationId xmlns:a16="http://schemas.microsoft.com/office/drawing/2014/main" id="{229A8E1D-994B-476F-8D56-3E5648E60E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913974" y="4236120"/>
            <a:ext cx="4373354" cy="234914"/>
          </a:xfrm>
        </p:spPr>
        <p:txBody>
          <a:bodyPr lIns="0" rIns="0">
            <a:normAutofit/>
          </a:bodyPr>
          <a:lstStyle>
            <a:lvl1pPr marL="0" indent="0" algn="ctr" defTabSz="914400" rtl="0" eaLnBrk="1" latinLnBrk="0" hangingPunct="1">
              <a:buFontTx/>
              <a:buNone/>
              <a:defRPr lang="zh-CN" altLang="en-US" sz="1200" kern="1200" spc="3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请输入小标题的英文翻译</a:t>
            </a:r>
          </a:p>
        </p:txBody>
      </p:sp>
      <p:sp>
        <p:nvSpPr>
          <p:cNvPr id="93" name="文本占位符 92">
            <a:extLst>
              <a:ext uri="{FF2B5EF4-FFF2-40B4-BE49-F238E27FC236}">
                <a16:creationId xmlns:a16="http://schemas.microsoft.com/office/drawing/2014/main" id="{FD298229-087D-46D1-8E6B-73C87AE3C3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13974" y="3721920"/>
            <a:ext cx="4373354" cy="427786"/>
          </a:xfrm>
        </p:spPr>
        <p:txBody>
          <a:bodyPr lIns="0" rIns="0">
            <a:normAutofit/>
          </a:bodyPr>
          <a:lstStyle>
            <a:lvl1pPr marL="0" indent="0" algn="ctr">
              <a:buFontTx/>
              <a:buNone/>
              <a:defRPr lang="zh-CN" altLang="en-US" sz="3600" kern="1200" spc="600" dirty="0" smtClean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</p:spTree>
    <p:extLst>
      <p:ext uri="{BB962C8B-B14F-4D97-AF65-F5344CB8AC3E}">
        <p14:creationId xmlns:p14="http://schemas.microsoft.com/office/powerpoint/2010/main" val="3606556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32E503DF-B245-4354-9942-D730219FC5D4}"/>
              </a:ext>
            </a:extLst>
          </p:cNvPr>
          <p:cNvCxnSpPr>
            <a:cxnSpLocks/>
          </p:cNvCxnSpPr>
          <p:nvPr userDrawn="1"/>
        </p:nvCxnSpPr>
        <p:spPr>
          <a:xfrm>
            <a:off x="100205" y="609600"/>
            <a:ext cx="119417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占位符 122">
            <a:extLst>
              <a:ext uri="{FF2B5EF4-FFF2-40B4-BE49-F238E27FC236}">
                <a16:creationId xmlns:a16="http://schemas.microsoft.com/office/drawing/2014/main" id="{34B9A681-E6DB-4BA1-B465-EBC534D055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032" y="153446"/>
            <a:ext cx="6485304" cy="432823"/>
          </a:xfrm>
        </p:spPr>
        <p:txBody>
          <a:bodyPr lIns="0" rIns="0"/>
          <a:lstStyle>
            <a:lvl1pPr marL="0" indent="0">
              <a:buFontTx/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请输入本页的小标题</a:t>
            </a:r>
          </a:p>
        </p:txBody>
      </p:sp>
      <p:grpSp>
        <p:nvGrpSpPr>
          <p:cNvPr id="124" name="ïsḻiḓê">
            <a:extLst>
              <a:ext uri="{FF2B5EF4-FFF2-40B4-BE49-F238E27FC236}">
                <a16:creationId xmlns:a16="http://schemas.microsoft.com/office/drawing/2014/main" id="{D833FFAA-7D4D-4DD6-AE4E-E410A4E4B807}"/>
              </a:ext>
            </a:extLst>
          </p:cNvPr>
          <p:cNvGrpSpPr/>
          <p:nvPr userDrawn="1"/>
        </p:nvGrpSpPr>
        <p:grpSpPr>
          <a:xfrm>
            <a:off x="148559" y="109179"/>
            <a:ext cx="464185" cy="466907"/>
            <a:chOff x="3275013" y="2886075"/>
            <a:chExt cx="1082675" cy="1089025"/>
          </a:xfrm>
        </p:grpSpPr>
        <p:sp>
          <p:nvSpPr>
            <p:cNvPr id="125" name="ïSḷíḑe">
              <a:extLst>
                <a:ext uri="{FF2B5EF4-FFF2-40B4-BE49-F238E27FC236}">
                  <a16:creationId xmlns:a16="http://schemas.microsoft.com/office/drawing/2014/main" id="{63908073-38A5-4417-ABCC-E205A4D23BEA}"/>
                </a:ext>
              </a:extLst>
            </p:cNvPr>
            <p:cNvSpPr/>
            <p:nvPr/>
          </p:nvSpPr>
          <p:spPr bwMode="auto">
            <a:xfrm>
              <a:off x="3275013" y="2886075"/>
              <a:ext cx="1082675" cy="10890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6" name="îṧḷîḓe">
              <a:extLst>
                <a:ext uri="{FF2B5EF4-FFF2-40B4-BE49-F238E27FC236}">
                  <a16:creationId xmlns:a16="http://schemas.microsoft.com/office/drawing/2014/main" id="{1C0D3919-5FB2-4D77-990E-16D2AA41E8BD}"/>
                </a:ext>
              </a:extLst>
            </p:cNvPr>
            <p:cNvSpPr/>
            <p:nvPr/>
          </p:nvSpPr>
          <p:spPr bwMode="auto">
            <a:xfrm>
              <a:off x="3290888" y="2903538"/>
              <a:ext cx="1052513" cy="1058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7" name="iṧļîḓè">
              <a:extLst>
                <a:ext uri="{FF2B5EF4-FFF2-40B4-BE49-F238E27FC236}">
                  <a16:creationId xmlns:a16="http://schemas.microsoft.com/office/drawing/2014/main" id="{7DA8A147-A076-4A6F-9BC9-3316D3B35EFE}"/>
                </a:ext>
              </a:extLst>
            </p:cNvPr>
            <p:cNvSpPr/>
            <p:nvPr/>
          </p:nvSpPr>
          <p:spPr bwMode="auto">
            <a:xfrm>
              <a:off x="3452813" y="3065463"/>
              <a:ext cx="730250" cy="7334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8" name="í$ḻiḓê">
              <a:extLst>
                <a:ext uri="{FF2B5EF4-FFF2-40B4-BE49-F238E27FC236}">
                  <a16:creationId xmlns:a16="http://schemas.microsoft.com/office/drawing/2014/main" id="{D6613261-AD35-4F0D-A33B-58AA99E95451}"/>
                </a:ext>
              </a:extLst>
            </p:cNvPr>
            <p:cNvSpPr/>
            <p:nvPr/>
          </p:nvSpPr>
          <p:spPr bwMode="auto">
            <a:xfrm>
              <a:off x="3467101" y="3078163"/>
              <a:ext cx="701675" cy="708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9" name="íŝḻîďê">
              <a:extLst>
                <a:ext uri="{FF2B5EF4-FFF2-40B4-BE49-F238E27FC236}">
                  <a16:creationId xmlns:a16="http://schemas.microsoft.com/office/drawing/2014/main" id="{DE5E4202-8D98-4748-8EE4-E255FBF9ADBE}"/>
                </a:ext>
              </a:extLst>
            </p:cNvPr>
            <p:cNvSpPr/>
            <p:nvPr/>
          </p:nvSpPr>
          <p:spPr bwMode="auto">
            <a:xfrm>
              <a:off x="3703638" y="3214688"/>
              <a:ext cx="354013" cy="465138"/>
            </a:xfrm>
            <a:custGeom>
              <a:avLst/>
              <a:gdLst>
                <a:gd name="T0" fmla="*/ 223 w 223"/>
                <a:gd name="T1" fmla="*/ 0 h 293"/>
                <a:gd name="T2" fmla="*/ 220 w 223"/>
                <a:gd name="T3" fmla="*/ 0 h 293"/>
                <a:gd name="T4" fmla="*/ 0 w 223"/>
                <a:gd name="T5" fmla="*/ 103 h 293"/>
                <a:gd name="T6" fmla="*/ 83 w 223"/>
                <a:gd name="T7" fmla="*/ 115 h 293"/>
                <a:gd name="T8" fmla="*/ 29 w 223"/>
                <a:gd name="T9" fmla="*/ 293 h 293"/>
                <a:gd name="T10" fmla="*/ 223 w 223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93">
                  <a:moveTo>
                    <a:pt x="223" y="0"/>
                  </a:moveTo>
                  <a:lnTo>
                    <a:pt x="220" y="0"/>
                  </a:lnTo>
                  <a:lnTo>
                    <a:pt x="0" y="103"/>
                  </a:lnTo>
                  <a:lnTo>
                    <a:pt x="83" y="115"/>
                  </a:lnTo>
                  <a:lnTo>
                    <a:pt x="29" y="29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0" name="í$ḻíďê">
              <a:extLst>
                <a:ext uri="{FF2B5EF4-FFF2-40B4-BE49-F238E27FC236}">
                  <a16:creationId xmlns:a16="http://schemas.microsoft.com/office/drawing/2014/main" id="{01F87643-AEA8-4B83-8382-BB5C647B348F}"/>
                </a:ext>
              </a:extLst>
            </p:cNvPr>
            <p:cNvSpPr/>
            <p:nvPr/>
          </p:nvSpPr>
          <p:spPr bwMode="auto">
            <a:xfrm>
              <a:off x="3681413" y="3171825"/>
              <a:ext cx="153988" cy="142875"/>
            </a:xfrm>
            <a:custGeom>
              <a:avLst/>
              <a:gdLst>
                <a:gd name="T0" fmla="*/ 25 w 47"/>
                <a:gd name="T1" fmla="*/ 0 h 43"/>
                <a:gd name="T2" fmla="*/ 22 w 47"/>
                <a:gd name="T3" fmla="*/ 20 h 43"/>
                <a:gd name="T4" fmla="*/ 0 w 47"/>
                <a:gd name="T5" fmla="*/ 23 h 43"/>
                <a:gd name="T6" fmla="*/ 22 w 47"/>
                <a:gd name="T7" fmla="*/ 27 h 43"/>
                <a:gd name="T8" fmla="*/ 24 w 47"/>
                <a:gd name="T9" fmla="*/ 43 h 43"/>
                <a:gd name="T10" fmla="*/ 28 w 47"/>
                <a:gd name="T11" fmla="*/ 27 h 43"/>
                <a:gd name="T12" fmla="*/ 47 w 47"/>
                <a:gd name="T13" fmla="*/ 24 h 43"/>
                <a:gd name="T14" fmla="*/ 29 w 47"/>
                <a:gd name="T15" fmla="*/ 20 h 43"/>
                <a:gd name="T16" fmla="*/ 25 w 4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3">
                  <a:moveTo>
                    <a:pt x="25" y="0"/>
                  </a:moveTo>
                  <a:cubicBezTo>
                    <a:pt x="25" y="0"/>
                    <a:pt x="21" y="18"/>
                    <a:pt x="22" y="20"/>
                  </a:cubicBezTo>
                  <a:cubicBezTo>
                    <a:pt x="22" y="20"/>
                    <a:pt x="5" y="21"/>
                    <a:pt x="0" y="23"/>
                  </a:cubicBezTo>
                  <a:cubicBezTo>
                    <a:pt x="0" y="23"/>
                    <a:pt x="5" y="26"/>
                    <a:pt x="22" y="27"/>
                  </a:cubicBezTo>
                  <a:cubicBezTo>
                    <a:pt x="22" y="27"/>
                    <a:pt x="22" y="38"/>
                    <a:pt x="24" y="43"/>
                  </a:cubicBezTo>
                  <a:cubicBezTo>
                    <a:pt x="24" y="43"/>
                    <a:pt x="26" y="43"/>
                    <a:pt x="28" y="27"/>
                  </a:cubicBezTo>
                  <a:cubicBezTo>
                    <a:pt x="28" y="27"/>
                    <a:pt x="41" y="27"/>
                    <a:pt x="47" y="24"/>
                  </a:cubicBezTo>
                  <a:cubicBezTo>
                    <a:pt x="47" y="24"/>
                    <a:pt x="36" y="20"/>
                    <a:pt x="29" y="20"/>
                  </a:cubicBezTo>
                  <a:cubicBezTo>
                    <a:pt x="29" y="20"/>
                    <a:pt x="27" y="4"/>
                    <a:pt x="2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1" name="ïśḻîdé">
              <a:extLst>
                <a:ext uri="{FF2B5EF4-FFF2-40B4-BE49-F238E27FC236}">
                  <a16:creationId xmlns:a16="http://schemas.microsoft.com/office/drawing/2014/main" id="{9E68C872-AB32-4542-A27F-D35623E4F891}"/>
                </a:ext>
              </a:extLst>
            </p:cNvPr>
            <p:cNvSpPr/>
            <p:nvPr/>
          </p:nvSpPr>
          <p:spPr bwMode="auto">
            <a:xfrm>
              <a:off x="3532188" y="3271838"/>
              <a:ext cx="198438" cy="298450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46 h 90"/>
                <a:gd name="T4" fmla="*/ 19 w 60"/>
                <a:gd name="T5" fmla="*/ 77 h 90"/>
                <a:gd name="T6" fmla="*/ 59 w 60"/>
                <a:gd name="T7" fmla="*/ 90 h 90"/>
                <a:gd name="T8" fmla="*/ 33 w 60"/>
                <a:gd name="T9" fmla="*/ 50 h 90"/>
                <a:gd name="T10" fmla="*/ 60 w 60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cubicBezTo>
                    <a:pt x="60" y="0"/>
                    <a:pt x="2" y="6"/>
                    <a:pt x="0" y="46"/>
                  </a:cubicBezTo>
                  <a:cubicBezTo>
                    <a:pt x="0" y="46"/>
                    <a:pt x="0" y="63"/>
                    <a:pt x="19" y="77"/>
                  </a:cubicBezTo>
                  <a:cubicBezTo>
                    <a:pt x="19" y="77"/>
                    <a:pt x="41" y="90"/>
                    <a:pt x="59" y="90"/>
                  </a:cubicBezTo>
                  <a:cubicBezTo>
                    <a:pt x="59" y="90"/>
                    <a:pt x="36" y="75"/>
                    <a:pt x="33" y="50"/>
                  </a:cubicBezTo>
                  <a:cubicBezTo>
                    <a:pt x="33" y="50"/>
                    <a:pt x="28" y="16"/>
                    <a:pt x="60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2" name="ïṩ1îḍè">
              <a:extLst>
                <a:ext uri="{FF2B5EF4-FFF2-40B4-BE49-F238E27FC236}">
                  <a16:creationId xmlns:a16="http://schemas.microsoft.com/office/drawing/2014/main" id="{8F3E9030-7F67-4BA6-A950-3ADA3CF79BFE}"/>
                </a:ext>
              </a:extLst>
            </p:cNvPr>
            <p:cNvSpPr/>
            <p:nvPr/>
          </p:nvSpPr>
          <p:spPr bwMode="auto">
            <a:xfrm>
              <a:off x="3852863" y="3324225"/>
              <a:ext cx="214313" cy="249238"/>
            </a:xfrm>
            <a:custGeom>
              <a:avLst/>
              <a:gdLst>
                <a:gd name="T0" fmla="*/ 33 w 65"/>
                <a:gd name="T1" fmla="*/ 19 h 75"/>
                <a:gd name="T2" fmla="*/ 0 w 65"/>
                <a:gd name="T3" fmla="*/ 75 h 75"/>
                <a:gd name="T4" fmla="*/ 64 w 65"/>
                <a:gd name="T5" fmla="*/ 30 h 75"/>
                <a:gd name="T6" fmla="*/ 46 w 65"/>
                <a:gd name="T7" fmla="*/ 0 h 75"/>
                <a:gd name="T8" fmla="*/ 33 w 65"/>
                <a:gd name="T9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5">
                  <a:moveTo>
                    <a:pt x="33" y="19"/>
                  </a:moveTo>
                  <a:cubicBezTo>
                    <a:pt x="33" y="19"/>
                    <a:pt x="42" y="58"/>
                    <a:pt x="0" y="75"/>
                  </a:cubicBezTo>
                  <a:cubicBezTo>
                    <a:pt x="0" y="75"/>
                    <a:pt x="54" y="74"/>
                    <a:pt x="64" y="30"/>
                  </a:cubicBezTo>
                  <a:cubicBezTo>
                    <a:pt x="64" y="30"/>
                    <a:pt x="65" y="11"/>
                    <a:pt x="46" y="0"/>
                  </a:cubicBezTo>
                  <a:lnTo>
                    <a:pt x="33" y="19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3" name="ïṡḷiḓè">
              <a:extLst>
                <a:ext uri="{FF2B5EF4-FFF2-40B4-BE49-F238E27FC236}">
                  <a16:creationId xmlns:a16="http://schemas.microsoft.com/office/drawing/2014/main" id="{774F24C5-98FE-4835-9859-B9B813C43EE1}"/>
                </a:ext>
              </a:extLst>
            </p:cNvPr>
            <p:cNvSpPr/>
            <p:nvPr/>
          </p:nvSpPr>
          <p:spPr bwMode="auto">
            <a:xfrm>
              <a:off x="3535363" y="3467100"/>
              <a:ext cx="217488" cy="26988"/>
            </a:xfrm>
            <a:custGeom>
              <a:avLst/>
              <a:gdLst>
                <a:gd name="T0" fmla="*/ 2 w 137"/>
                <a:gd name="T1" fmla="*/ 0 h 17"/>
                <a:gd name="T2" fmla="*/ 137 w 137"/>
                <a:gd name="T3" fmla="*/ 0 h 17"/>
                <a:gd name="T4" fmla="*/ 133 w 137"/>
                <a:gd name="T5" fmla="*/ 15 h 17"/>
                <a:gd name="T6" fmla="*/ 0 w 137"/>
                <a:gd name="T7" fmla="*/ 17 h 17"/>
                <a:gd name="T8" fmla="*/ 2 w 13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7">
                  <a:moveTo>
                    <a:pt x="2" y="0"/>
                  </a:moveTo>
                  <a:lnTo>
                    <a:pt x="137" y="0"/>
                  </a:lnTo>
                  <a:lnTo>
                    <a:pt x="133" y="15"/>
                  </a:lnTo>
                  <a:lnTo>
                    <a:pt x="0" y="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4" name="iŝlïďê">
              <a:extLst>
                <a:ext uri="{FF2B5EF4-FFF2-40B4-BE49-F238E27FC236}">
                  <a16:creationId xmlns:a16="http://schemas.microsoft.com/office/drawing/2014/main" id="{5523E611-F0CD-49F0-B743-6FE4E4E971DA}"/>
                </a:ext>
              </a:extLst>
            </p:cNvPr>
            <p:cNvSpPr/>
            <p:nvPr/>
          </p:nvSpPr>
          <p:spPr bwMode="auto">
            <a:xfrm>
              <a:off x="3525838" y="3517900"/>
              <a:ext cx="217488" cy="25400"/>
            </a:xfrm>
            <a:custGeom>
              <a:avLst/>
              <a:gdLst>
                <a:gd name="T0" fmla="*/ 4 w 137"/>
                <a:gd name="T1" fmla="*/ 2 h 16"/>
                <a:gd name="T2" fmla="*/ 137 w 137"/>
                <a:gd name="T3" fmla="*/ 0 h 16"/>
                <a:gd name="T4" fmla="*/ 133 w 137"/>
                <a:gd name="T5" fmla="*/ 16 h 16"/>
                <a:gd name="T6" fmla="*/ 0 w 137"/>
                <a:gd name="T7" fmla="*/ 16 h 16"/>
                <a:gd name="T8" fmla="*/ 4 w 13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">
                  <a:moveTo>
                    <a:pt x="4" y="2"/>
                  </a:moveTo>
                  <a:lnTo>
                    <a:pt x="137" y="0"/>
                  </a:lnTo>
                  <a:lnTo>
                    <a:pt x="133" y="16"/>
                  </a:lnTo>
                  <a:lnTo>
                    <a:pt x="0" y="16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5" name="işḻïḋé">
              <a:extLst>
                <a:ext uri="{FF2B5EF4-FFF2-40B4-BE49-F238E27FC236}">
                  <a16:creationId xmlns:a16="http://schemas.microsoft.com/office/drawing/2014/main" id="{D28FAB02-285D-4F5F-A01B-5389563F8780}"/>
                </a:ext>
              </a:extLst>
            </p:cNvPr>
            <p:cNvSpPr/>
            <p:nvPr/>
          </p:nvSpPr>
          <p:spPr bwMode="auto">
            <a:xfrm>
              <a:off x="3884613" y="3463925"/>
              <a:ext cx="176213" cy="30163"/>
            </a:xfrm>
            <a:custGeom>
              <a:avLst/>
              <a:gdLst>
                <a:gd name="T0" fmla="*/ 11 w 111"/>
                <a:gd name="T1" fmla="*/ 0 h 19"/>
                <a:gd name="T2" fmla="*/ 104 w 111"/>
                <a:gd name="T3" fmla="*/ 4 h 19"/>
                <a:gd name="T4" fmla="*/ 111 w 111"/>
                <a:gd name="T5" fmla="*/ 19 h 19"/>
                <a:gd name="T6" fmla="*/ 0 w 111"/>
                <a:gd name="T7" fmla="*/ 19 h 19"/>
                <a:gd name="T8" fmla="*/ 11 w 11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9">
                  <a:moveTo>
                    <a:pt x="11" y="0"/>
                  </a:moveTo>
                  <a:lnTo>
                    <a:pt x="104" y="4"/>
                  </a:lnTo>
                  <a:lnTo>
                    <a:pt x="111" y="19"/>
                  </a:lnTo>
                  <a:lnTo>
                    <a:pt x="0" y="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6" name="işḻïḓè">
              <a:extLst>
                <a:ext uri="{FF2B5EF4-FFF2-40B4-BE49-F238E27FC236}">
                  <a16:creationId xmlns:a16="http://schemas.microsoft.com/office/drawing/2014/main" id="{8B30F60C-2EFB-4D3B-AE76-C4D58F03CBE4}"/>
                </a:ext>
              </a:extLst>
            </p:cNvPr>
            <p:cNvSpPr/>
            <p:nvPr/>
          </p:nvSpPr>
          <p:spPr bwMode="auto">
            <a:xfrm>
              <a:off x="3849688" y="3517900"/>
              <a:ext cx="223838" cy="28575"/>
            </a:xfrm>
            <a:custGeom>
              <a:avLst/>
              <a:gdLst>
                <a:gd name="T0" fmla="*/ 10 w 141"/>
                <a:gd name="T1" fmla="*/ 0 h 18"/>
                <a:gd name="T2" fmla="*/ 133 w 141"/>
                <a:gd name="T3" fmla="*/ 0 h 18"/>
                <a:gd name="T4" fmla="*/ 141 w 141"/>
                <a:gd name="T5" fmla="*/ 18 h 18"/>
                <a:gd name="T6" fmla="*/ 0 w 141"/>
                <a:gd name="T7" fmla="*/ 18 h 18"/>
                <a:gd name="T8" fmla="*/ 10 w 14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8">
                  <a:moveTo>
                    <a:pt x="10" y="0"/>
                  </a:moveTo>
                  <a:lnTo>
                    <a:pt x="133" y="0"/>
                  </a:lnTo>
                  <a:lnTo>
                    <a:pt x="141" y="18"/>
                  </a:lnTo>
                  <a:lnTo>
                    <a:pt x="0" y="1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7" name="îṧ1íḍè">
              <a:extLst>
                <a:ext uri="{FF2B5EF4-FFF2-40B4-BE49-F238E27FC236}">
                  <a16:creationId xmlns:a16="http://schemas.microsoft.com/office/drawing/2014/main" id="{D15DBE65-F55F-49D9-80A3-77C5BDA6E6FE}"/>
                </a:ext>
              </a:extLst>
            </p:cNvPr>
            <p:cNvSpPr/>
            <p:nvPr/>
          </p:nvSpPr>
          <p:spPr bwMode="auto">
            <a:xfrm>
              <a:off x="3743326" y="3709988"/>
              <a:ext cx="17463" cy="52388"/>
            </a:xfrm>
            <a:custGeom>
              <a:avLst/>
              <a:gdLst>
                <a:gd name="T0" fmla="*/ 0 w 5"/>
                <a:gd name="T1" fmla="*/ 2 h 16"/>
                <a:gd name="T2" fmla="*/ 4 w 5"/>
                <a:gd name="T3" fmla="*/ 0 h 16"/>
                <a:gd name="T4" fmla="*/ 4 w 5"/>
                <a:gd name="T5" fmla="*/ 14 h 16"/>
                <a:gd name="T6" fmla="*/ 4 w 5"/>
                <a:gd name="T7" fmla="*/ 15 h 16"/>
                <a:gd name="T8" fmla="*/ 4 w 5"/>
                <a:gd name="T9" fmla="*/ 15 h 16"/>
                <a:gd name="T10" fmla="*/ 5 w 5"/>
                <a:gd name="T11" fmla="*/ 16 h 16"/>
                <a:gd name="T12" fmla="*/ 5 w 5"/>
                <a:gd name="T13" fmla="*/ 16 h 16"/>
                <a:gd name="T14" fmla="*/ 5 w 5"/>
                <a:gd name="T15" fmla="*/ 16 h 16"/>
                <a:gd name="T16" fmla="*/ 0 w 5"/>
                <a:gd name="T17" fmla="*/ 16 h 16"/>
                <a:gd name="T18" fmla="*/ 0 w 5"/>
                <a:gd name="T19" fmla="*/ 16 h 16"/>
                <a:gd name="T20" fmla="*/ 0 w 5"/>
                <a:gd name="T21" fmla="*/ 16 h 16"/>
                <a:gd name="T22" fmla="*/ 1 w 5"/>
                <a:gd name="T23" fmla="*/ 15 h 16"/>
                <a:gd name="T24" fmla="*/ 1 w 5"/>
                <a:gd name="T25" fmla="*/ 15 h 16"/>
                <a:gd name="T26" fmla="*/ 2 w 5"/>
                <a:gd name="T27" fmla="*/ 15 h 16"/>
                <a:gd name="T28" fmla="*/ 2 w 5"/>
                <a:gd name="T29" fmla="*/ 14 h 16"/>
                <a:gd name="T30" fmla="*/ 2 w 5"/>
                <a:gd name="T31" fmla="*/ 4 h 16"/>
                <a:gd name="T32" fmla="*/ 2 w 5"/>
                <a:gd name="T33" fmla="*/ 3 h 16"/>
                <a:gd name="T34" fmla="*/ 1 w 5"/>
                <a:gd name="T35" fmla="*/ 2 h 16"/>
                <a:gd name="T36" fmla="*/ 1 w 5"/>
                <a:gd name="T37" fmla="*/ 2 h 16"/>
                <a:gd name="T38" fmla="*/ 0 w 5"/>
                <a:gd name="T39" fmla="*/ 2 h 16"/>
                <a:gd name="T40" fmla="*/ 0 w 5"/>
                <a:gd name="T41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" h="16">
                  <a:moveTo>
                    <a:pt x="0" y="2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5"/>
                  </a:cubicBezTo>
                  <a:cubicBezTo>
                    <a:pt x="2" y="15"/>
                    <a:pt x="2" y="14"/>
                    <a:pt x="2" y="1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8" name="ïŝlíḓé">
              <a:extLst>
                <a:ext uri="{FF2B5EF4-FFF2-40B4-BE49-F238E27FC236}">
                  <a16:creationId xmlns:a16="http://schemas.microsoft.com/office/drawing/2014/main" id="{4C42876B-57DB-49AE-B9D0-75B5B93110FA}"/>
                </a:ext>
              </a:extLst>
            </p:cNvPr>
            <p:cNvSpPr/>
            <p:nvPr/>
          </p:nvSpPr>
          <p:spPr bwMode="auto">
            <a:xfrm>
              <a:off x="3776663" y="3709988"/>
              <a:ext cx="30163" cy="52388"/>
            </a:xfrm>
            <a:custGeom>
              <a:avLst/>
              <a:gdLst>
                <a:gd name="T0" fmla="*/ 6 w 9"/>
                <a:gd name="T1" fmla="*/ 10 h 16"/>
                <a:gd name="T2" fmla="*/ 5 w 9"/>
                <a:gd name="T3" fmla="*/ 10 h 16"/>
                <a:gd name="T4" fmla="*/ 4 w 9"/>
                <a:gd name="T5" fmla="*/ 10 h 16"/>
                <a:gd name="T6" fmla="*/ 2 w 9"/>
                <a:gd name="T7" fmla="*/ 10 h 16"/>
                <a:gd name="T8" fmla="*/ 1 w 9"/>
                <a:gd name="T9" fmla="*/ 9 h 16"/>
                <a:gd name="T10" fmla="*/ 1 w 9"/>
                <a:gd name="T11" fmla="*/ 9 h 16"/>
                <a:gd name="T12" fmla="*/ 0 w 9"/>
                <a:gd name="T13" fmla="*/ 7 h 16"/>
                <a:gd name="T14" fmla="*/ 0 w 9"/>
                <a:gd name="T15" fmla="*/ 5 h 16"/>
                <a:gd name="T16" fmla="*/ 0 w 9"/>
                <a:gd name="T17" fmla="*/ 3 h 16"/>
                <a:gd name="T18" fmla="*/ 1 w 9"/>
                <a:gd name="T19" fmla="*/ 2 h 16"/>
                <a:gd name="T20" fmla="*/ 2 w 9"/>
                <a:gd name="T21" fmla="*/ 1 h 16"/>
                <a:gd name="T22" fmla="*/ 3 w 9"/>
                <a:gd name="T23" fmla="*/ 1 h 16"/>
                <a:gd name="T24" fmla="*/ 4 w 9"/>
                <a:gd name="T25" fmla="*/ 0 h 16"/>
                <a:gd name="T26" fmla="*/ 6 w 9"/>
                <a:gd name="T27" fmla="*/ 1 h 16"/>
                <a:gd name="T28" fmla="*/ 7 w 9"/>
                <a:gd name="T29" fmla="*/ 1 h 16"/>
                <a:gd name="T30" fmla="*/ 8 w 9"/>
                <a:gd name="T31" fmla="*/ 2 h 16"/>
                <a:gd name="T32" fmla="*/ 9 w 9"/>
                <a:gd name="T33" fmla="*/ 4 h 16"/>
                <a:gd name="T34" fmla="*/ 9 w 9"/>
                <a:gd name="T35" fmla="*/ 5 h 16"/>
                <a:gd name="T36" fmla="*/ 9 w 9"/>
                <a:gd name="T37" fmla="*/ 7 h 16"/>
                <a:gd name="T38" fmla="*/ 9 w 9"/>
                <a:gd name="T39" fmla="*/ 8 h 16"/>
                <a:gd name="T40" fmla="*/ 9 w 9"/>
                <a:gd name="T41" fmla="*/ 10 h 16"/>
                <a:gd name="T42" fmla="*/ 8 w 9"/>
                <a:gd name="T43" fmla="*/ 11 h 16"/>
                <a:gd name="T44" fmla="*/ 8 w 9"/>
                <a:gd name="T45" fmla="*/ 12 h 16"/>
                <a:gd name="T46" fmla="*/ 7 w 9"/>
                <a:gd name="T47" fmla="*/ 13 h 16"/>
                <a:gd name="T48" fmla="*/ 6 w 9"/>
                <a:gd name="T49" fmla="*/ 14 h 16"/>
                <a:gd name="T50" fmla="*/ 5 w 9"/>
                <a:gd name="T51" fmla="*/ 15 h 16"/>
                <a:gd name="T52" fmla="*/ 3 w 9"/>
                <a:gd name="T53" fmla="*/ 15 h 16"/>
                <a:gd name="T54" fmla="*/ 2 w 9"/>
                <a:gd name="T55" fmla="*/ 16 h 16"/>
                <a:gd name="T56" fmla="*/ 1 w 9"/>
                <a:gd name="T57" fmla="*/ 16 h 16"/>
                <a:gd name="T58" fmla="*/ 0 w 9"/>
                <a:gd name="T59" fmla="*/ 16 h 16"/>
                <a:gd name="T60" fmla="*/ 0 w 9"/>
                <a:gd name="T61" fmla="*/ 16 h 16"/>
                <a:gd name="T62" fmla="*/ 1 w 9"/>
                <a:gd name="T63" fmla="*/ 16 h 16"/>
                <a:gd name="T64" fmla="*/ 1 w 9"/>
                <a:gd name="T65" fmla="*/ 15 h 16"/>
                <a:gd name="T66" fmla="*/ 2 w 9"/>
                <a:gd name="T67" fmla="*/ 15 h 16"/>
                <a:gd name="T68" fmla="*/ 3 w 9"/>
                <a:gd name="T69" fmla="*/ 15 h 16"/>
                <a:gd name="T70" fmla="*/ 4 w 9"/>
                <a:gd name="T71" fmla="*/ 14 h 16"/>
                <a:gd name="T72" fmla="*/ 5 w 9"/>
                <a:gd name="T73" fmla="*/ 13 h 16"/>
                <a:gd name="T74" fmla="*/ 6 w 9"/>
                <a:gd name="T75" fmla="*/ 12 h 16"/>
                <a:gd name="T76" fmla="*/ 6 w 9"/>
                <a:gd name="T77" fmla="*/ 11 h 16"/>
                <a:gd name="T78" fmla="*/ 7 w 9"/>
                <a:gd name="T79" fmla="*/ 9 h 16"/>
                <a:gd name="T80" fmla="*/ 6 w 9"/>
                <a:gd name="T81" fmla="*/ 10 h 16"/>
                <a:gd name="T82" fmla="*/ 2 w 9"/>
                <a:gd name="T83" fmla="*/ 5 h 16"/>
                <a:gd name="T84" fmla="*/ 2 w 9"/>
                <a:gd name="T85" fmla="*/ 7 h 16"/>
                <a:gd name="T86" fmla="*/ 2 w 9"/>
                <a:gd name="T87" fmla="*/ 8 h 16"/>
                <a:gd name="T88" fmla="*/ 3 w 9"/>
                <a:gd name="T89" fmla="*/ 9 h 16"/>
                <a:gd name="T90" fmla="*/ 4 w 9"/>
                <a:gd name="T91" fmla="*/ 9 h 16"/>
                <a:gd name="T92" fmla="*/ 5 w 9"/>
                <a:gd name="T93" fmla="*/ 9 h 16"/>
                <a:gd name="T94" fmla="*/ 6 w 9"/>
                <a:gd name="T95" fmla="*/ 9 h 16"/>
                <a:gd name="T96" fmla="*/ 7 w 9"/>
                <a:gd name="T97" fmla="*/ 9 h 16"/>
                <a:gd name="T98" fmla="*/ 7 w 9"/>
                <a:gd name="T99" fmla="*/ 8 h 16"/>
                <a:gd name="T100" fmla="*/ 7 w 9"/>
                <a:gd name="T101" fmla="*/ 7 h 16"/>
                <a:gd name="T102" fmla="*/ 7 w 9"/>
                <a:gd name="T103" fmla="*/ 5 h 16"/>
                <a:gd name="T104" fmla="*/ 7 w 9"/>
                <a:gd name="T105" fmla="*/ 4 h 16"/>
                <a:gd name="T106" fmla="*/ 7 w 9"/>
                <a:gd name="T107" fmla="*/ 3 h 16"/>
                <a:gd name="T108" fmla="*/ 6 w 9"/>
                <a:gd name="T109" fmla="*/ 2 h 16"/>
                <a:gd name="T110" fmla="*/ 5 w 9"/>
                <a:gd name="T111" fmla="*/ 1 h 16"/>
                <a:gd name="T112" fmla="*/ 4 w 9"/>
                <a:gd name="T113" fmla="*/ 1 h 16"/>
                <a:gd name="T114" fmla="*/ 3 w 9"/>
                <a:gd name="T115" fmla="*/ 1 h 16"/>
                <a:gd name="T116" fmla="*/ 2 w 9"/>
                <a:gd name="T117" fmla="*/ 2 h 16"/>
                <a:gd name="T118" fmla="*/ 2 w 9"/>
                <a:gd name="T119" fmla="*/ 3 h 16"/>
                <a:gd name="T120" fmla="*/ 2 w 9"/>
                <a:gd name="T121" fmla="*/ 4 h 16"/>
                <a:gd name="T122" fmla="*/ 2 w 9"/>
                <a:gd name="T123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" h="16">
                  <a:moveTo>
                    <a:pt x="6" y="10"/>
                  </a:moveTo>
                  <a:cubicBezTo>
                    <a:pt x="6" y="10"/>
                    <a:pt x="6" y="10"/>
                    <a:pt x="5" y="10"/>
                  </a:cubicBezTo>
                  <a:cubicBezTo>
                    <a:pt x="5" y="10"/>
                    <a:pt x="4" y="10"/>
                    <a:pt x="4" y="10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10"/>
                    <a:pt x="2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9" y="3"/>
                    <a:pt x="9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9"/>
                    <a:pt x="9" y="9"/>
                    <a:pt x="9" y="10"/>
                  </a:cubicBezTo>
                  <a:cubicBezTo>
                    <a:pt x="9" y="10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7" y="13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4"/>
                    <a:pt x="5" y="15"/>
                    <a:pt x="5" y="15"/>
                  </a:cubicBezTo>
                  <a:cubicBezTo>
                    <a:pt x="4" y="15"/>
                    <a:pt x="4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3" y="15"/>
                    <a:pt x="3" y="15"/>
                  </a:cubicBezTo>
                  <a:cubicBezTo>
                    <a:pt x="3" y="15"/>
                    <a:pt x="4" y="14"/>
                    <a:pt x="4" y="14"/>
                  </a:cubicBezTo>
                  <a:cubicBezTo>
                    <a:pt x="4" y="14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0"/>
                    <a:pt x="6" y="10"/>
                  </a:cubicBezTo>
                  <a:close/>
                  <a:moveTo>
                    <a:pt x="2" y="5"/>
                  </a:move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9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9" name="iṡľîde">
              <a:extLst>
                <a:ext uri="{FF2B5EF4-FFF2-40B4-BE49-F238E27FC236}">
                  <a16:creationId xmlns:a16="http://schemas.microsoft.com/office/drawing/2014/main" id="{9A50463A-5EFC-4F35-A2FF-0439722E47E0}"/>
                </a:ext>
              </a:extLst>
            </p:cNvPr>
            <p:cNvSpPr/>
            <p:nvPr/>
          </p:nvSpPr>
          <p:spPr bwMode="auto">
            <a:xfrm>
              <a:off x="3816351" y="3709988"/>
              <a:ext cx="30163" cy="52388"/>
            </a:xfrm>
            <a:custGeom>
              <a:avLst/>
              <a:gdLst>
                <a:gd name="T0" fmla="*/ 4 w 9"/>
                <a:gd name="T1" fmla="*/ 0 h 16"/>
                <a:gd name="T2" fmla="*/ 9 w 9"/>
                <a:gd name="T3" fmla="*/ 0 h 16"/>
                <a:gd name="T4" fmla="*/ 8 w 9"/>
                <a:gd name="T5" fmla="*/ 2 h 16"/>
                <a:gd name="T6" fmla="*/ 4 w 9"/>
                <a:gd name="T7" fmla="*/ 2 h 16"/>
                <a:gd name="T8" fmla="*/ 3 w 9"/>
                <a:gd name="T9" fmla="*/ 4 h 16"/>
                <a:gd name="T10" fmla="*/ 4 w 9"/>
                <a:gd name="T11" fmla="*/ 5 h 16"/>
                <a:gd name="T12" fmla="*/ 5 w 9"/>
                <a:gd name="T13" fmla="*/ 5 h 16"/>
                <a:gd name="T14" fmla="*/ 6 w 9"/>
                <a:gd name="T15" fmla="*/ 6 h 16"/>
                <a:gd name="T16" fmla="*/ 7 w 9"/>
                <a:gd name="T17" fmla="*/ 7 h 16"/>
                <a:gd name="T18" fmla="*/ 8 w 9"/>
                <a:gd name="T19" fmla="*/ 8 h 16"/>
                <a:gd name="T20" fmla="*/ 9 w 9"/>
                <a:gd name="T21" fmla="*/ 9 h 16"/>
                <a:gd name="T22" fmla="*/ 9 w 9"/>
                <a:gd name="T23" fmla="*/ 10 h 16"/>
                <a:gd name="T24" fmla="*/ 8 w 9"/>
                <a:gd name="T25" fmla="*/ 12 h 16"/>
                <a:gd name="T26" fmla="*/ 8 w 9"/>
                <a:gd name="T27" fmla="*/ 13 h 16"/>
                <a:gd name="T28" fmla="*/ 7 w 9"/>
                <a:gd name="T29" fmla="*/ 14 h 16"/>
                <a:gd name="T30" fmla="*/ 6 w 9"/>
                <a:gd name="T31" fmla="*/ 15 h 16"/>
                <a:gd name="T32" fmla="*/ 5 w 9"/>
                <a:gd name="T33" fmla="*/ 16 h 16"/>
                <a:gd name="T34" fmla="*/ 3 w 9"/>
                <a:gd name="T35" fmla="*/ 16 h 16"/>
                <a:gd name="T36" fmla="*/ 2 w 9"/>
                <a:gd name="T37" fmla="*/ 16 h 16"/>
                <a:gd name="T38" fmla="*/ 1 w 9"/>
                <a:gd name="T39" fmla="*/ 16 h 16"/>
                <a:gd name="T40" fmla="*/ 1 w 9"/>
                <a:gd name="T41" fmla="*/ 15 h 16"/>
                <a:gd name="T42" fmla="*/ 0 w 9"/>
                <a:gd name="T43" fmla="*/ 15 h 16"/>
                <a:gd name="T44" fmla="*/ 0 w 9"/>
                <a:gd name="T45" fmla="*/ 14 h 16"/>
                <a:gd name="T46" fmla="*/ 1 w 9"/>
                <a:gd name="T47" fmla="*/ 14 h 16"/>
                <a:gd name="T48" fmla="*/ 1 w 9"/>
                <a:gd name="T49" fmla="*/ 14 h 16"/>
                <a:gd name="T50" fmla="*/ 1 w 9"/>
                <a:gd name="T51" fmla="*/ 14 h 16"/>
                <a:gd name="T52" fmla="*/ 2 w 9"/>
                <a:gd name="T53" fmla="*/ 14 h 16"/>
                <a:gd name="T54" fmla="*/ 3 w 9"/>
                <a:gd name="T55" fmla="*/ 15 h 16"/>
                <a:gd name="T56" fmla="*/ 4 w 9"/>
                <a:gd name="T57" fmla="*/ 15 h 16"/>
                <a:gd name="T58" fmla="*/ 5 w 9"/>
                <a:gd name="T59" fmla="*/ 15 h 16"/>
                <a:gd name="T60" fmla="*/ 6 w 9"/>
                <a:gd name="T61" fmla="*/ 14 h 16"/>
                <a:gd name="T62" fmla="*/ 7 w 9"/>
                <a:gd name="T63" fmla="*/ 13 h 16"/>
                <a:gd name="T64" fmla="*/ 7 w 9"/>
                <a:gd name="T65" fmla="*/ 12 h 16"/>
                <a:gd name="T66" fmla="*/ 7 w 9"/>
                <a:gd name="T67" fmla="*/ 11 h 16"/>
                <a:gd name="T68" fmla="*/ 7 w 9"/>
                <a:gd name="T69" fmla="*/ 9 h 16"/>
                <a:gd name="T70" fmla="*/ 6 w 9"/>
                <a:gd name="T71" fmla="*/ 8 h 16"/>
                <a:gd name="T72" fmla="*/ 5 w 9"/>
                <a:gd name="T73" fmla="*/ 7 h 16"/>
                <a:gd name="T74" fmla="*/ 4 w 9"/>
                <a:gd name="T75" fmla="*/ 7 h 16"/>
                <a:gd name="T76" fmla="*/ 3 w 9"/>
                <a:gd name="T77" fmla="*/ 6 h 16"/>
                <a:gd name="T78" fmla="*/ 2 w 9"/>
                <a:gd name="T79" fmla="*/ 6 h 16"/>
                <a:gd name="T80" fmla="*/ 1 w 9"/>
                <a:gd name="T81" fmla="*/ 6 h 16"/>
                <a:gd name="T82" fmla="*/ 1 w 9"/>
                <a:gd name="T83" fmla="*/ 6 h 16"/>
                <a:gd name="T84" fmla="*/ 1 w 9"/>
                <a:gd name="T85" fmla="*/ 5 h 16"/>
                <a:gd name="T86" fmla="*/ 4 w 9"/>
                <a:gd name="T8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" h="16">
                  <a:moveTo>
                    <a:pt x="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9" y="9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3"/>
                    <a:pt x="8" y="14"/>
                    <a:pt x="7" y="14"/>
                  </a:cubicBezTo>
                  <a:cubicBezTo>
                    <a:pt x="7" y="14"/>
                    <a:pt x="7" y="15"/>
                    <a:pt x="6" y="15"/>
                  </a:cubicBezTo>
                  <a:cubicBezTo>
                    <a:pt x="6" y="15"/>
                    <a:pt x="5" y="15"/>
                    <a:pt x="5" y="16"/>
                  </a:cubicBezTo>
                  <a:cubicBezTo>
                    <a:pt x="4" y="16"/>
                    <a:pt x="4" y="16"/>
                    <a:pt x="3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5" y="15"/>
                    <a:pt x="5" y="15"/>
                    <a:pt x="6" y="14"/>
                  </a:cubicBezTo>
                  <a:cubicBezTo>
                    <a:pt x="6" y="14"/>
                    <a:pt x="7" y="14"/>
                    <a:pt x="7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0" name="îşliḑe">
              <a:extLst>
                <a:ext uri="{FF2B5EF4-FFF2-40B4-BE49-F238E27FC236}">
                  <a16:creationId xmlns:a16="http://schemas.microsoft.com/office/drawing/2014/main" id="{D0DFD5DB-633B-4582-9052-1925EB582C41}"/>
                </a:ext>
              </a:extLst>
            </p:cNvPr>
            <p:cNvSpPr/>
            <p:nvPr/>
          </p:nvSpPr>
          <p:spPr bwMode="auto">
            <a:xfrm>
              <a:off x="3856038" y="3709988"/>
              <a:ext cx="33338" cy="52388"/>
            </a:xfrm>
            <a:custGeom>
              <a:avLst/>
              <a:gdLst>
                <a:gd name="T0" fmla="*/ 0 w 10"/>
                <a:gd name="T1" fmla="*/ 16 h 16"/>
                <a:gd name="T2" fmla="*/ 0 w 10"/>
                <a:gd name="T3" fmla="*/ 16 h 16"/>
                <a:gd name="T4" fmla="*/ 2 w 10"/>
                <a:gd name="T5" fmla="*/ 14 h 16"/>
                <a:gd name="T6" fmla="*/ 4 w 10"/>
                <a:gd name="T7" fmla="*/ 12 h 16"/>
                <a:gd name="T8" fmla="*/ 5 w 10"/>
                <a:gd name="T9" fmla="*/ 10 h 16"/>
                <a:gd name="T10" fmla="*/ 6 w 10"/>
                <a:gd name="T11" fmla="*/ 9 h 16"/>
                <a:gd name="T12" fmla="*/ 7 w 10"/>
                <a:gd name="T13" fmla="*/ 8 h 16"/>
                <a:gd name="T14" fmla="*/ 7 w 10"/>
                <a:gd name="T15" fmla="*/ 7 h 16"/>
                <a:gd name="T16" fmla="*/ 7 w 10"/>
                <a:gd name="T17" fmla="*/ 6 h 16"/>
                <a:gd name="T18" fmla="*/ 7 w 10"/>
                <a:gd name="T19" fmla="*/ 4 h 16"/>
                <a:gd name="T20" fmla="*/ 6 w 10"/>
                <a:gd name="T21" fmla="*/ 3 h 16"/>
                <a:gd name="T22" fmla="*/ 5 w 10"/>
                <a:gd name="T23" fmla="*/ 2 h 16"/>
                <a:gd name="T24" fmla="*/ 4 w 10"/>
                <a:gd name="T25" fmla="*/ 2 h 16"/>
                <a:gd name="T26" fmla="*/ 3 w 10"/>
                <a:gd name="T27" fmla="*/ 2 h 16"/>
                <a:gd name="T28" fmla="*/ 2 w 10"/>
                <a:gd name="T29" fmla="*/ 3 h 16"/>
                <a:gd name="T30" fmla="*/ 1 w 10"/>
                <a:gd name="T31" fmla="*/ 3 h 16"/>
                <a:gd name="T32" fmla="*/ 1 w 10"/>
                <a:gd name="T33" fmla="*/ 4 h 16"/>
                <a:gd name="T34" fmla="*/ 0 w 10"/>
                <a:gd name="T35" fmla="*/ 4 h 16"/>
                <a:gd name="T36" fmla="*/ 1 w 10"/>
                <a:gd name="T37" fmla="*/ 3 h 16"/>
                <a:gd name="T38" fmla="*/ 1 w 10"/>
                <a:gd name="T39" fmla="*/ 2 h 16"/>
                <a:gd name="T40" fmla="*/ 2 w 10"/>
                <a:gd name="T41" fmla="*/ 1 h 16"/>
                <a:gd name="T42" fmla="*/ 3 w 10"/>
                <a:gd name="T43" fmla="*/ 0 h 16"/>
                <a:gd name="T44" fmla="*/ 4 w 10"/>
                <a:gd name="T45" fmla="*/ 0 h 16"/>
                <a:gd name="T46" fmla="*/ 6 w 10"/>
                <a:gd name="T47" fmla="*/ 0 h 16"/>
                <a:gd name="T48" fmla="*/ 7 w 10"/>
                <a:gd name="T49" fmla="*/ 1 h 16"/>
                <a:gd name="T50" fmla="*/ 8 w 10"/>
                <a:gd name="T51" fmla="*/ 1 h 16"/>
                <a:gd name="T52" fmla="*/ 8 w 10"/>
                <a:gd name="T53" fmla="*/ 2 h 16"/>
                <a:gd name="T54" fmla="*/ 9 w 10"/>
                <a:gd name="T55" fmla="*/ 4 h 16"/>
                <a:gd name="T56" fmla="*/ 9 w 10"/>
                <a:gd name="T57" fmla="*/ 5 h 16"/>
                <a:gd name="T58" fmla="*/ 9 w 10"/>
                <a:gd name="T59" fmla="*/ 6 h 16"/>
                <a:gd name="T60" fmla="*/ 8 w 10"/>
                <a:gd name="T61" fmla="*/ 7 h 16"/>
                <a:gd name="T62" fmla="*/ 8 w 10"/>
                <a:gd name="T63" fmla="*/ 8 h 16"/>
                <a:gd name="T64" fmla="*/ 7 w 10"/>
                <a:gd name="T65" fmla="*/ 9 h 16"/>
                <a:gd name="T66" fmla="*/ 6 w 10"/>
                <a:gd name="T67" fmla="*/ 10 h 16"/>
                <a:gd name="T68" fmla="*/ 4 w 10"/>
                <a:gd name="T69" fmla="*/ 12 h 16"/>
                <a:gd name="T70" fmla="*/ 2 w 10"/>
                <a:gd name="T71" fmla="*/ 14 h 16"/>
                <a:gd name="T72" fmla="*/ 6 w 10"/>
                <a:gd name="T73" fmla="*/ 14 h 16"/>
                <a:gd name="T74" fmla="*/ 7 w 10"/>
                <a:gd name="T75" fmla="*/ 14 h 16"/>
                <a:gd name="T76" fmla="*/ 8 w 10"/>
                <a:gd name="T77" fmla="*/ 14 h 16"/>
                <a:gd name="T78" fmla="*/ 9 w 10"/>
                <a:gd name="T79" fmla="*/ 14 h 16"/>
                <a:gd name="T80" fmla="*/ 9 w 10"/>
                <a:gd name="T81" fmla="*/ 14 h 16"/>
                <a:gd name="T82" fmla="*/ 9 w 10"/>
                <a:gd name="T83" fmla="*/ 13 h 16"/>
                <a:gd name="T84" fmla="*/ 10 w 10"/>
                <a:gd name="T85" fmla="*/ 13 h 16"/>
                <a:gd name="T86" fmla="*/ 9 w 10"/>
                <a:gd name="T87" fmla="*/ 14 h 16"/>
                <a:gd name="T88" fmla="*/ 9 w 10"/>
                <a:gd name="T89" fmla="*/ 15 h 16"/>
                <a:gd name="T90" fmla="*/ 9 w 10"/>
                <a:gd name="T91" fmla="*/ 16 h 16"/>
                <a:gd name="T92" fmla="*/ 0 w 10"/>
                <a:gd name="T9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" h="16"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2" y="14"/>
                    <a:pt x="2" y="14"/>
                  </a:cubicBezTo>
                  <a:cubicBezTo>
                    <a:pt x="3" y="13"/>
                    <a:pt x="3" y="13"/>
                    <a:pt x="4" y="12"/>
                  </a:cubicBezTo>
                  <a:cubicBezTo>
                    <a:pt x="5" y="11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3"/>
                    <a:pt x="6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3"/>
                    <a:pt x="9" y="4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9" y="6"/>
                    <a:pt x="8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8"/>
                    <a:pt x="7" y="9"/>
                  </a:cubicBezTo>
                  <a:cubicBezTo>
                    <a:pt x="7" y="9"/>
                    <a:pt x="7" y="9"/>
                    <a:pt x="6" y="10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7" y="14"/>
                    <a:pt x="8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1" name="îṧlíḑè">
              <a:extLst>
                <a:ext uri="{FF2B5EF4-FFF2-40B4-BE49-F238E27FC236}">
                  <a16:creationId xmlns:a16="http://schemas.microsoft.com/office/drawing/2014/main" id="{11AC6BEF-012B-494E-81B9-64498DD6CAAA}"/>
                </a:ext>
              </a:extLst>
            </p:cNvPr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2" name="îsḷíḍê">
              <a:extLst>
                <a:ext uri="{FF2B5EF4-FFF2-40B4-BE49-F238E27FC236}">
                  <a16:creationId xmlns:a16="http://schemas.microsoft.com/office/drawing/2014/main" id="{629F487E-9BB8-4503-A739-4140396A1E4F}"/>
                </a:ext>
              </a:extLst>
            </p:cNvPr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3" name="íšliďè">
              <a:extLst>
                <a:ext uri="{FF2B5EF4-FFF2-40B4-BE49-F238E27FC236}">
                  <a16:creationId xmlns:a16="http://schemas.microsoft.com/office/drawing/2014/main" id="{8DA66D07-8873-43B7-BAB9-70654DFCB823}"/>
                </a:ext>
              </a:extLst>
            </p:cNvPr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4" name="îṧlíďê">
              <a:extLst>
                <a:ext uri="{FF2B5EF4-FFF2-40B4-BE49-F238E27FC236}">
                  <a16:creationId xmlns:a16="http://schemas.microsoft.com/office/drawing/2014/main" id="{067E00A0-4543-4712-80A0-2E66999CEF79}"/>
                </a:ext>
              </a:extLst>
            </p:cNvPr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5" name="iṡḷîḋé">
              <a:extLst>
                <a:ext uri="{FF2B5EF4-FFF2-40B4-BE49-F238E27FC236}">
                  <a16:creationId xmlns:a16="http://schemas.microsoft.com/office/drawing/2014/main" id="{E7EAC230-F588-4709-A30A-3F71C79E495F}"/>
                </a:ext>
              </a:extLst>
            </p:cNvPr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6" name="iṩlïḓé">
              <a:extLst>
                <a:ext uri="{FF2B5EF4-FFF2-40B4-BE49-F238E27FC236}">
                  <a16:creationId xmlns:a16="http://schemas.microsoft.com/office/drawing/2014/main" id="{13EC6AB6-4BBB-49D6-A4AE-4DCA0198A82F}"/>
                </a:ext>
              </a:extLst>
            </p:cNvPr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7" name="iṥ1ïďé">
              <a:extLst>
                <a:ext uri="{FF2B5EF4-FFF2-40B4-BE49-F238E27FC236}">
                  <a16:creationId xmlns:a16="http://schemas.microsoft.com/office/drawing/2014/main" id="{2CA99A53-4738-4999-BBA4-FDC98727BAFE}"/>
                </a:ext>
              </a:extLst>
            </p:cNvPr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8" name="ïŝḻîḍè">
              <a:extLst>
                <a:ext uri="{FF2B5EF4-FFF2-40B4-BE49-F238E27FC236}">
                  <a16:creationId xmlns:a16="http://schemas.microsoft.com/office/drawing/2014/main" id="{1F2A1091-64B8-429E-9345-EAC85C7969DC}"/>
                </a:ext>
              </a:extLst>
            </p:cNvPr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9" name="ïṥ1iḑê">
              <a:extLst>
                <a:ext uri="{FF2B5EF4-FFF2-40B4-BE49-F238E27FC236}">
                  <a16:creationId xmlns:a16="http://schemas.microsoft.com/office/drawing/2014/main" id="{0F43DB91-162C-451D-9A0D-5588A3394F68}"/>
                </a:ext>
              </a:extLst>
            </p:cNvPr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0" name="isḻíḋe">
              <a:extLst>
                <a:ext uri="{FF2B5EF4-FFF2-40B4-BE49-F238E27FC236}">
                  <a16:creationId xmlns:a16="http://schemas.microsoft.com/office/drawing/2014/main" id="{280AE4CB-F704-41B4-86F6-E7DB8E362ADD}"/>
                </a:ext>
              </a:extLst>
            </p:cNvPr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1" name="îṧḻïḋe">
              <a:extLst>
                <a:ext uri="{FF2B5EF4-FFF2-40B4-BE49-F238E27FC236}">
                  <a16:creationId xmlns:a16="http://schemas.microsoft.com/office/drawing/2014/main" id="{3E55D22F-9B8D-4F55-BEE8-4E3529F2E8D0}"/>
                </a:ext>
              </a:extLst>
            </p:cNvPr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2" name="îṩ1îďè">
              <a:extLst>
                <a:ext uri="{FF2B5EF4-FFF2-40B4-BE49-F238E27FC236}">
                  <a16:creationId xmlns:a16="http://schemas.microsoft.com/office/drawing/2014/main" id="{DA7C5AF5-5FFD-4BB9-BA74-0F5AC837E21E}"/>
                </a:ext>
              </a:extLst>
            </p:cNvPr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3" name="iŝḷîḑe">
              <a:extLst>
                <a:ext uri="{FF2B5EF4-FFF2-40B4-BE49-F238E27FC236}">
                  <a16:creationId xmlns:a16="http://schemas.microsoft.com/office/drawing/2014/main" id="{137A86C3-72E0-44B5-92E2-51C83CDC1F7D}"/>
                </a:ext>
              </a:extLst>
            </p:cNvPr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8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4" name="ïṣ1íḓé">
              <a:extLst>
                <a:ext uri="{FF2B5EF4-FFF2-40B4-BE49-F238E27FC236}">
                  <a16:creationId xmlns:a16="http://schemas.microsoft.com/office/drawing/2014/main" id="{58DA1D4F-D986-431F-A136-41B58D1169A0}"/>
                </a:ext>
              </a:extLst>
            </p:cNvPr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5" name="îsḻíḓé">
              <a:extLst>
                <a:ext uri="{FF2B5EF4-FFF2-40B4-BE49-F238E27FC236}">
                  <a16:creationId xmlns:a16="http://schemas.microsoft.com/office/drawing/2014/main" id="{60D15A26-E3B5-47E2-9579-FCD7D28D69BA}"/>
                </a:ext>
              </a:extLst>
            </p:cNvPr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6" name="îŝlïde">
              <a:extLst>
                <a:ext uri="{FF2B5EF4-FFF2-40B4-BE49-F238E27FC236}">
                  <a16:creationId xmlns:a16="http://schemas.microsoft.com/office/drawing/2014/main" id="{3358708B-A45E-425B-8EEA-968F568AB143}"/>
                </a:ext>
              </a:extLst>
            </p:cNvPr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7" name="îšļïḓê">
              <a:extLst>
                <a:ext uri="{FF2B5EF4-FFF2-40B4-BE49-F238E27FC236}">
                  <a16:creationId xmlns:a16="http://schemas.microsoft.com/office/drawing/2014/main" id="{502E4EB3-A74E-4EC4-A427-ADB377D44D38}"/>
                </a:ext>
              </a:extLst>
            </p:cNvPr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8" name="iśļîḓê">
              <a:extLst>
                <a:ext uri="{FF2B5EF4-FFF2-40B4-BE49-F238E27FC236}">
                  <a16:creationId xmlns:a16="http://schemas.microsoft.com/office/drawing/2014/main" id="{547C0C52-8E0F-4A9C-840C-F4278DB29952}"/>
                </a:ext>
              </a:extLst>
            </p:cNvPr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9" name="ïṩļïḑé">
              <a:extLst>
                <a:ext uri="{FF2B5EF4-FFF2-40B4-BE49-F238E27FC236}">
                  <a16:creationId xmlns:a16="http://schemas.microsoft.com/office/drawing/2014/main" id="{F6EDB4D9-38E7-483C-A9A4-06940457DCDC}"/>
                </a:ext>
              </a:extLst>
            </p:cNvPr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0" name="i$1iḋe">
              <a:extLst>
                <a:ext uri="{FF2B5EF4-FFF2-40B4-BE49-F238E27FC236}">
                  <a16:creationId xmlns:a16="http://schemas.microsoft.com/office/drawing/2014/main" id="{3411C7AF-152F-44DC-BDC6-C13EE344FA92}"/>
                </a:ext>
              </a:extLst>
            </p:cNvPr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1" name="i$ļîde">
              <a:extLst>
                <a:ext uri="{FF2B5EF4-FFF2-40B4-BE49-F238E27FC236}">
                  <a16:creationId xmlns:a16="http://schemas.microsoft.com/office/drawing/2014/main" id="{D3005BA5-2A12-4A3F-B437-FE71EA7D1C4B}"/>
                </a:ext>
              </a:extLst>
            </p:cNvPr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2" name="iṡļîďê">
              <a:extLst>
                <a:ext uri="{FF2B5EF4-FFF2-40B4-BE49-F238E27FC236}">
                  <a16:creationId xmlns:a16="http://schemas.microsoft.com/office/drawing/2014/main" id="{AA371107-84DF-4219-9988-DBF0078EA3D6}"/>
                </a:ext>
              </a:extLst>
            </p:cNvPr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3" name="îşḷiḋé">
              <a:extLst>
                <a:ext uri="{FF2B5EF4-FFF2-40B4-BE49-F238E27FC236}">
                  <a16:creationId xmlns:a16="http://schemas.microsoft.com/office/drawing/2014/main" id="{DF641F31-588E-4E00-9A2C-7B9328136778}"/>
                </a:ext>
              </a:extLst>
            </p:cNvPr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4" name="isliḑè">
              <a:extLst>
                <a:ext uri="{FF2B5EF4-FFF2-40B4-BE49-F238E27FC236}">
                  <a16:creationId xmlns:a16="http://schemas.microsoft.com/office/drawing/2014/main" id="{51E493B9-630A-406A-A3D3-9DCB7A3276AD}"/>
                </a:ext>
              </a:extLst>
            </p:cNvPr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5" name="iṧlîḓê">
              <a:extLst>
                <a:ext uri="{FF2B5EF4-FFF2-40B4-BE49-F238E27FC236}">
                  <a16:creationId xmlns:a16="http://schemas.microsoft.com/office/drawing/2014/main" id="{880A3DC8-D65F-4E5B-8CCF-7C69B2A623A2}"/>
                </a:ext>
              </a:extLst>
            </p:cNvPr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6" name="iṣļíďé">
              <a:extLst>
                <a:ext uri="{FF2B5EF4-FFF2-40B4-BE49-F238E27FC236}">
                  <a16:creationId xmlns:a16="http://schemas.microsoft.com/office/drawing/2014/main" id="{31C1C6F2-501F-400C-AF77-2388CA80EEA2}"/>
                </a:ext>
              </a:extLst>
            </p:cNvPr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7" name="iŝlíḍè">
              <a:extLst>
                <a:ext uri="{FF2B5EF4-FFF2-40B4-BE49-F238E27FC236}">
                  <a16:creationId xmlns:a16="http://schemas.microsoft.com/office/drawing/2014/main" id="{496631AA-593B-4C77-9769-5EC4962D7933}"/>
                </a:ext>
              </a:extLst>
            </p:cNvPr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9" y="11"/>
                    <a:pt x="9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8" name="iśļïḋé">
              <a:extLst>
                <a:ext uri="{FF2B5EF4-FFF2-40B4-BE49-F238E27FC236}">
                  <a16:creationId xmlns:a16="http://schemas.microsoft.com/office/drawing/2014/main" id="{14EDCE3C-6199-4A8B-9E7E-15775A5D202B}"/>
                </a:ext>
              </a:extLst>
            </p:cNvPr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9" name="ïşḻîde">
              <a:extLst>
                <a:ext uri="{FF2B5EF4-FFF2-40B4-BE49-F238E27FC236}">
                  <a16:creationId xmlns:a16="http://schemas.microsoft.com/office/drawing/2014/main" id="{41066354-EF60-4733-987B-5324C07D2FE4}"/>
                </a:ext>
              </a:extLst>
            </p:cNvPr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0" name="ïšḷíḍe">
              <a:extLst>
                <a:ext uri="{FF2B5EF4-FFF2-40B4-BE49-F238E27FC236}">
                  <a16:creationId xmlns:a16="http://schemas.microsoft.com/office/drawing/2014/main" id="{2A048A37-83F1-4539-8B4F-A56DA6793CA2}"/>
                </a:ext>
              </a:extLst>
            </p:cNvPr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1" name="iṥļîḑè">
              <a:extLst>
                <a:ext uri="{FF2B5EF4-FFF2-40B4-BE49-F238E27FC236}">
                  <a16:creationId xmlns:a16="http://schemas.microsoft.com/office/drawing/2014/main" id="{798FE9A1-EA08-4A76-BC32-BB2BC6FBF1E4}"/>
                </a:ext>
              </a:extLst>
            </p:cNvPr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2" name="i$1iďé">
              <a:extLst>
                <a:ext uri="{FF2B5EF4-FFF2-40B4-BE49-F238E27FC236}">
                  <a16:creationId xmlns:a16="http://schemas.microsoft.com/office/drawing/2014/main" id="{988804F9-1753-4A9F-BD04-D3C9CDA4ADCB}"/>
                </a:ext>
              </a:extLst>
            </p:cNvPr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3" name="íŝḷïďè">
              <a:extLst>
                <a:ext uri="{FF2B5EF4-FFF2-40B4-BE49-F238E27FC236}">
                  <a16:creationId xmlns:a16="http://schemas.microsoft.com/office/drawing/2014/main" id="{AAA14D66-ABDC-4A89-B7C7-7EF8ADC57068}"/>
                </a:ext>
              </a:extLst>
            </p:cNvPr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3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4" name="ïśļîḓé">
              <a:extLst>
                <a:ext uri="{FF2B5EF4-FFF2-40B4-BE49-F238E27FC236}">
                  <a16:creationId xmlns:a16="http://schemas.microsoft.com/office/drawing/2014/main" id="{D9634ECC-8B60-4D39-9F65-4790E8CAE0C0}"/>
                </a:ext>
              </a:extLst>
            </p:cNvPr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5" name="ïṣļîḑe">
              <a:extLst>
                <a:ext uri="{FF2B5EF4-FFF2-40B4-BE49-F238E27FC236}">
                  <a16:creationId xmlns:a16="http://schemas.microsoft.com/office/drawing/2014/main" id="{8B9707C8-D823-4083-BC8C-CD8CC3244387}"/>
                </a:ext>
              </a:extLst>
            </p:cNvPr>
            <p:cNvSpPr/>
            <p:nvPr/>
          </p:nvSpPr>
          <p:spPr bwMode="auto">
            <a:xfrm>
              <a:off x="3354388" y="3257550"/>
              <a:ext cx="76200" cy="80963"/>
            </a:xfrm>
            <a:custGeom>
              <a:avLst/>
              <a:gdLst>
                <a:gd name="T0" fmla="*/ 8 w 23"/>
                <a:gd name="T1" fmla="*/ 2 h 24"/>
                <a:gd name="T2" fmla="*/ 18 w 23"/>
                <a:gd name="T3" fmla="*/ 9 h 24"/>
                <a:gd name="T4" fmla="*/ 18 w 23"/>
                <a:gd name="T5" fmla="*/ 12 h 24"/>
                <a:gd name="T6" fmla="*/ 20 w 23"/>
                <a:gd name="T7" fmla="*/ 16 h 24"/>
                <a:gd name="T8" fmla="*/ 19 w 23"/>
                <a:gd name="T9" fmla="*/ 23 h 24"/>
                <a:gd name="T10" fmla="*/ 17 w 23"/>
                <a:gd name="T11" fmla="*/ 24 h 24"/>
                <a:gd name="T12" fmla="*/ 17 w 23"/>
                <a:gd name="T13" fmla="*/ 22 h 24"/>
                <a:gd name="T14" fmla="*/ 16 w 23"/>
                <a:gd name="T15" fmla="*/ 14 h 24"/>
                <a:gd name="T16" fmla="*/ 10 w 23"/>
                <a:gd name="T17" fmla="*/ 13 h 24"/>
                <a:gd name="T18" fmla="*/ 7 w 23"/>
                <a:gd name="T19" fmla="*/ 15 h 24"/>
                <a:gd name="T20" fmla="*/ 7 w 23"/>
                <a:gd name="T21" fmla="*/ 13 h 24"/>
                <a:gd name="T22" fmla="*/ 4 w 23"/>
                <a:gd name="T23" fmla="*/ 9 h 24"/>
                <a:gd name="T24" fmla="*/ 1 w 23"/>
                <a:gd name="T25" fmla="*/ 6 h 24"/>
                <a:gd name="T26" fmla="*/ 8 w 23"/>
                <a:gd name="T2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4">
                  <a:moveTo>
                    <a:pt x="8" y="2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2"/>
                  </a:cubicBezTo>
                  <a:cubicBezTo>
                    <a:pt x="18" y="12"/>
                    <a:pt x="18" y="14"/>
                    <a:pt x="20" y="16"/>
                  </a:cubicBezTo>
                  <a:cubicBezTo>
                    <a:pt x="20" y="16"/>
                    <a:pt x="23" y="23"/>
                    <a:pt x="19" y="23"/>
                  </a:cubicBezTo>
                  <a:cubicBezTo>
                    <a:pt x="19" y="23"/>
                    <a:pt x="17" y="23"/>
                    <a:pt x="17" y="24"/>
                  </a:cubicBezTo>
                  <a:cubicBezTo>
                    <a:pt x="17" y="24"/>
                    <a:pt x="16" y="24"/>
                    <a:pt x="17" y="22"/>
                  </a:cubicBezTo>
                  <a:cubicBezTo>
                    <a:pt x="17" y="22"/>
                    <a:pt x="19" y="18"/>
                    <a:pt x="16" y="14"/>
                  </a:cubicBezTo>
                  <a:cubicBezTo>
                    <a:pt x="16" y="14"/>
                    <a:pt x="13" y="10"/>
                    <a:pt x="10" y="13"/>
                  </a:cubicBezTo>
                  <a:cubicBezTo>
                    <a:pt x="10" y="13"/>
                    <a:pt x="9" y="16"/>
                    <a:pt x="7" y="15"/>
                  </a:cubicBezTo>
                  <a:cubicBezTo>
                    <a:pt x="7" y="15"/>
                    <a:pt x="7" y="15"/>
                    <a:pt x="7" y="13"/>
                  </a:cubicBezTo>
                  <a:cubicBezTo>
                    <a:pt x="7" y="13"/>
                    <a:pt x="8" y="8"/>
                    <a:pt x="4" y="9"/>
                  </a:cubicBezTo>
                  <a:cubicBezTo>
                    <a:pt x="4" y="9"/>
                    <a:pt x="0" y="10"/>
                    <a:pt x="1" y="6"/>
                  </a:cubicBezTo>
                  <a:cubicBezTo>
                    <a:pt x="1" y="6"/>
                    <a:pt x="2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6" name="ïşliḍê">
              <a:extLst>
                <a:ext uri="{FF2B5EF4-FFF2-40B4-BE49-F238E27FC236}">
                  <a16:creationId xmlns:a16="http://schemas.microsoft.com/office/drawing/2014/main" id="{4993B9B0-4C08-41F7-9F68-E60AC6E98393}"/>
                </a:ext>
              </a:extLst>
            </p:cNvPr>
            <p:cNvSpPr/>
            <p:nvPr/>
          </p:nvSpPr>
          <p:spPr bwMode="auto">
            <a:xfrm>
              <a:off x="3360738" y="3211513"/>
              <a:ext cx="88900" cy="53975"/>
            </a:xfrm>
            <a:custGeom>
              <a:avLst/>
              <a:gdLst>
                <a:gd name="T0" fmla="*/ 1 w 27"/>
                <a:gd name="T1" fmla="*/ 4 h 16"/>
                <a:gd name="T2" fmla="*/ 4 w 27"/>
                <a:gd name="T3" fmla="*/ 9 h 16"/>
                <a:gd name="T4" fmla="*/ 8 w 27"/>
                <a:gd name="T5" fmla="*/ 10 h 16"/>
                <a:gd name="T6" fmla="*/ 11 w 27"/>
                <a:gd name="T7" fmla="*/ 13 h 16"/>
                <a:gd name="T8" fmla="*/ 13 w 27"/>
                <a:gd name="T9" fmla="*/ 13 h 16"/>
                <a:gd name="T10" fmla="*/ 19 w 27"/>
                <a:gd name="T11" fmla="*/ 15 h 16"/>
                <a:gd name="T12" fmla="*/ 24 w 27"/>
                <a:gd name="T13" fmla="*/ 10 h 16"/>
                <a:gd name="T14" fmla="*/ 23 w 27"/>
                <a:gd name="T15" fmla="*/ 5 h 16"/>
                <a:gd name="T16" fmla="*/ 21 w 27"/>
                <a:gd name="T17" fmla="*/ 7 h 16"/>
                <a:gd name="T18" fmla="*/ 17 w 27"/>
                <a:gd name="T19" fmla="*/ 11 h 16"/>
                <a:gd name="T20" fmla="*/ 12 w 27"/>
                <a:gd name="T21" fmla="*/ 8 h 16"/>
                <a:gd name="T22" fmla="*/ 12 w 27"/>
                <a:gd name="T23" fmla="*/ 4 h 16"/>
                <a:gd name="T24" fmla="*/ 10 w 27"/>
                <a:gd name="T25" fmla="*/ 0 h 16"/>
                <a:gd name="T26" fmla="*/ 9 w 27"/>
                <a:gd name="T27" fmla="*/ 3 h 16"/>
                <a:gd name="T28" fmla="*/ 7 w 27"/>
                <a:gd name="T29" fmla="*/ 5 h 16"/>
                <a:gd name="T30" fmla="*/ 5 w 27"/>
                <a:gd name="T31" fmla="*/ 4 h 16"/>
                <a:gd name="T32" fmla="*/ 1 w 27"/>
                <a:gd name="T3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16">
                  <a:moveTo>
                    <a:pt x="1" y="4"/>
                  </a:moveTo>
                  <a:cubicBezTo>
                    <a:pt x="1" y="4"/>
                    <a:pt x="0" y="8"/>
                    <a:pt x="4" y="9"/>
                  </a:cubicBezTo>
                  <a:cubicBezTo>
                    <a:pt x="4" y="9"/>
                    <a:pt x="7" y="9"/>
                    <a:pt x="8" y="10"/>
                  </a:cubicBezTo>
                  <a:cubicBezTo>
                    <a:pt x="8" y="10"/>
                    <a:pt x="10" y="12"/>
                    <a:pt x="11" y="13"/>
                  </a:cubicBezTo>
                  <a:cubicBezTo>
                    <a:pt x="11" y="13"/>
                    <a:pt x="12" y="12"/>
                    <a:pt x="13" y="13"/>
                  </a:cubicBezTo>
                  <a:cubicBezTo>
                    <a:pt x="13" y="13"/>
                    <a:pt x="17" y="16"/>
                    <a:pt x="19" y="15"/>
                  </a:cubicBezTo>
                  <a:cubicBezTo>
                    <a:pt x="19" y="15"/>
                    <a:pt x="22" y="14"/>
                    <a:pt x="24" y="10"/>
                  </a:cubicBezTo>
                  <a:cubicBezTo>
                    <a:pt x="24" y="10"/>
                    <a:pt x="27" y="6"/>
                    <a:pt x="23" y="5"/>
                  </a:cubicBezTo>
                  <a:cubicBezTo>
                    <a:pt x="23" y="5"/>
                    <a:pt x="21" y="5"/>
                    <a:pt x="21" y="7"/>
                  </a:cubicBezTo>
                  <a:cubicBezTo>
                    <a:pt x="21" y="7"/>
                    <a:pt x="20" y="13"/>
                    <a:pt x="17" y="11"/>
                  </a:cubicBezTo>
                  <a:cubicBezTo>
                    <a:pt x="17" y="11"/>
                    <a:pt x="13" y="10"/>
                    <a:pt x="12" y="8"/>
                  </a:cubicBezTo>
                  <a:cubicBezTo>
                    <a:pt x="12" y="8"/>
                    <a:pt x="10" y="7"/>
                    <a:pt x="12" y="4"/>
                  </a:cubicBezTo>
                  <a:cubicBezTo>
                    <a:pt x="12" y="4"/>
                    <a:pt x="13" y="1"/>
                    <a:pt x="10" y="0"/>
                  </a:cubicBezTo>
                  <a:cubicBezTo>
                    <a:pt x="10" y="0"/>
                    <a:pt x="8" y="0"/>
                    <a:pt x="9" y="3"/>
                  </a:cubicBezTo>
                  <a:cubicBezTo>
                    <a:pt x="9" y="3"/>
                    <a:pt x="9" y="6"/>
                    <a:pt x="7" y="5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5" y="4"/>
                    <a:pt x="3" y="0"/>
                    <a:pt x="1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7" name="ïṣḷíḑe">
              <a:extLst>
                <a:ext uri="{FF2B5EF4-FFF2-40B4-BE49-F238E27FC236}">
                  <a16:creationId xmlns:a16="http://schemas.microsoft.com/office/drawing/2014/main" id="{FC6C45ED-BD28-4AEF-A1CB-7C566ABF415F}"/>
                </a:ext>
              </a:extLst>
            </p:cNvPr>
            <p:cNvSpPr/>
            <p:nvPr/>
          </p:nvSpPr>
          <p:spPr bwMode="auto">
            <a:xfrm>
              <a:off x="3424238" y="3089275"/>
              <a:ext cx="52388" cy="73025"/>
            </a:xfrm>
            <a:custGeom>
              <a:avLst/>
              <a:gdLst>
                <a:gd name="T0" fmla="*/ 1 w 16"/>
                <a:gd name="T1" fmla="*/ 9 h 22"/>
                <a:gd name="T2" fmla="*/ 2 w 16"/>
                <a:gd name="T3" fmla="*/ 10 h 22"/>
                <a:gd name="T4" fmla="*/ 5 w 16"/>
                <a:gd name="T5" fmla="*/ 10 h 22"/>
                <a:gd name="T6" fmla="*/ 4 w 16"/>
                <a:gd name="T7" fmla="*/ 13 h 22"/>
                <a:gd name="T8" fmla="*/ 4 w 16"/>
                <a:gd name="T9" fmla="*/ 13 h 22"/>
                <a:gd name="T10" fmla="*/ 2 w 16"/>
                <a:gd name="T11" fmla="*/ 17 h 22"/>
                <a:gd name="T12" fmla="*/ 1 w 16"/>
                <a:gd name="T13" fmla="*/ 20 h 22"/>
                <a:gd name="T14" fmla="*/ 5 w 16"/>
                <a:gd name="T15" fmla="*/ 20 h 22"/>
                <a:gd name="T16" fmla="*/ 5 w 16"/>
                <a:gd name="T17" fmla="*/ 16 h 22"/>
                <a:gd name="T18" fmla="*/ 6 w 16"/>
                <a:gd name="T19" fmla="*/ 14 h 22"/>
                <a:gd name="T20" fmla="*/ 14 w 16"/>
                <a:gd name="T21" fmla="*/ 3 h 22"/>
                <a:gd name="T22" fmla="*/ 15 w 16"/>
                <a:gd name="T23" fmla="*/ 0 h 22"/>
                <a:gd name="T24" fmla="*/ 13 w 16"/>
                <a:gd name="T25" fmla="*/ 1 h 22"/>
                <a:gd name="T26" fmla="*/ 9 w 16"/>
                <a:gd name="T27" fmla="*/ 5 h 22"/>
                <a:gd name="T28" fmla="*/ 7 w 16"/>
                <a:gd name="T29" fmla="*/ 5 h 22"/>
                <a:gd name="T30" fmla="*/ 4 w 16"/>
                <a:gd name="T31" fmla="*/ 4 h 22"/>
                <a:gd name="T32" fmla="*/ 4 w 16"/>
                <a:gd name="T33" fmla="*/ 5 h 22"/>
                <a:gd name="T34" fmla="*/ 2 w 16"/>
                <a:gd name="T35" fmla="*/ 6 h 22"/>
                <a:gd name="T36" fmla="*/ 1 w 16"/>
                <a:gd name="T37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2">
                  <a:moveTo>
                    <a:pt x="1" y="9"/>
                  </a:moveTo>
                  <a:cubicBezTo>
                    <a:pt x="1" y="9"/>
                    <a:pt x="0" y="10"/>
                    <a:pt x="2" y="10"/>
                  </a:cubicBezTo>
                  <a:cubicBezTo>
                    <a:pt x="2" y="10"/>
                    <a:pt x="5" y="9"/>
                    <a:pt x="5" y="10"/>
                  </a:cubicBezTo>
                  <a:cubicBezTo>
                    <a:pt x="5" y="10"/>
                    <a:pt x="5" y="11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5"/>
                    <a:pt x="2" y="17"/>
                    <a:pt x="2" y="17"/>
                  </a:cubicBezTo>
                  <a:cubicBezTo>
                    <a:pt x="2" y="17"/>
                    <a:pt x="0" y="18"/>
                    <a:pt x="1" y="20"/>
                  </a:cubicBezTo>
                  <a:cubicBezTo>
                    <a:pt x="1" y="20"/>
                    <a:pt x="3" y="22"/>
                    <a:pt x="5" y="20"/>
                  </a:cubicBezTo>
                  <a:cubicBezTo>
                    <a:pt x="5" y="20"/>
                    <a:pt x="3" y="18"/>
                    <a:pt x="5" y="16"/>
                  </a:cubicBezTo>
                  <a:cubicBezTo>
                    <a:pt x="5" y="16"/>
                    <a:pt x="6" y="16"/>
                    <a:pt x="6" y="14"/>
                  </a:cubicBezTo>
                  <a:cubicBezTo>
                    <a:pt x="6" y="14"/>
                    <a:pt x="8" y="8"/>
                    <a:pt x="14" y="3"/>
                  </a:cubicBezTo>
                  <a:cubicBezTo>
                    <a:pt x="14" y="3"/>
                    <a:pt x="16" y="2"/>
                    <a:pt x="15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6"/>
                    <a:pt x="7" y="5"/>
                  </a:cubicBezTo>
                  <a:cubicBezTo>
                    <a:pt x="7" y="5"/>
                    <a:pt x="7" y="3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2" y="6"/>
                    <a:pt x="1" y="6"/>
                    <a:pt x="1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8" name="íṣḻíḋè">
              <a:extLst>
                <a:ext uri="{FF2B5EF4-FFF2-40B4-BE49-F238E27FC236}">
                  <a16:creationId xmlns:a16="http://schemas.microsoft.com/office/drawing/2014/main" id="{0F80A2CD-C417-4136-881E-74993270951B}"/>
                </a:ext>
              </a:extLst>
            </p:cNvPr>
            <p:cNvSpPr/>
            <p:nvPr/>
          </p:nvSpPr>
          <p:spPr bwMode="auto">
            <a:xfrm>
              <a:off x="3449638" y="3105150"/>
              <a:ext cx="55563" cy="69850"/>
            </a:xfrm>
            <a:custGeom>
              <a:avLst/>
              <a:gdLst>
                <a:gd name="T0" fmla="*/ 0 w 17"/>
                <a:gd name="T1" fmla="*/ 13 h 21"/>
                <a:gd name="T2" fmla="*/ 5 w 17"/>
                <a:gd name="T3" fmla="*/ 17 h 21"/>
                <a:gd name="T4" fmla="*/ 7 w 17"/>
                <a:gd name="T5" fmla="*/ 16 h 21"/>
                <a:gd name="T6" fmla="*/ 10 w 17"/>
                <a:gd name="T7" fmla="*/ 17 h 21"/>
                <a:gd name="T8" fmla="*/ 11 w 17"/>
                <a:gd name="T9" fmla="*/ 18 h 21"/>
                <a:gd name="T10" fmla="*/ 10 w 17"/>
                <a:gd name="T11" fmla="*/ 20 h 21"/>
                <a:gd name="T12" fmla="*/ 11 w 17"/>
                <a:gd name="T13" fmla="*/ 20 h 21"/>
                <a:gd name="T14" fmla="*/ 14 w 17"/>
                <a:gd name="T15" fmla="*/ 20 h 21"/>
                <a:gd name="T16" fmla="*/ 15 w 17"/>
                <a:gd name="T17" fmla="*/ 21 h 21"/>
                <a:gd name="T18" fmla="*/ 15 w 17"/>
                <a:gd name="T19" fmla="*/ 17 h 21"/>
                <a:gd name="T20" fmla="*/ 9 w 17"/>
                <a:gd name="T21" fmla="*/ 12 h 21"/>
                <a:gd name="T22" fmla="*/ 8 w 17"/>
                <a:gd name="T23" fmla="*/ 8 h 21"/>
                <a:gd name="T24" fmla="*/ 9 w 17"/>
                <a:gd name="T25" fmla="*/ 3 h 21"/>
                <a:gd name="T26" fmla="*/ 6 w 17"/>
                <a:gd name="T27" fmla="*/ 2 h 21"/>
                <a:gd name="T28" fmla="*/ 2 w 17"/>
                <a:gd name="T29" fmla="*/ 9 h 21"/>
                <a:gd name="T30" fmla="*/ 1 w 17"/>
                <a:gd name="T31" fmla="*/ 12 h 21"/>
                <a:gd name="T32" fmla="*/ 0 w 17"/>
                <a:gd name="T33" fmla="*/ 13 h 21"/>
                <a:gd name="T34" fmla="*/ 5 w 17"/>
                <a:gd name="T35" fmla="*/ 9 h 21"/>
                <a:gd name="T36" fmla="*/ 5 w 17"/>
                <a:gd name="T37" fmla="*/ 9 h 21"/>
                <a:gd name="T38" fmla="*/ 6 w 17"/>
                <a:gd name="T39" fmla="*/ 13 h 21"/>
                <a:gd name="T40" fmla="*/ 3 w 17"/>
                <a:gd name="T41" fmla="*/ 12 h 21"/>
                <a:gd name="T42" fmla="*/ 5 w 17"/>
                <a:gd name="T4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21">
                  <a:moveTo>
                    <a:pt x="0" y="13"/>
                  </a:moveTo>
                  <a:cubicBezTo>
                    <a:pt x="0" y="13"/>
                    <a:pt x="2" y="16"/>
                    <a:pt x="5" y="17"/>
                  </a:cubicBezTo>
                  <a:cubicBezTo>
                    <a:pt x="5" y="17"/>
                    <a:pt x="6" y="17"/>
                    <a:pt x="7" y="16"/>
                  </a:cubicBezTo>
                  <a:cubicBezTo>
                    <a:pt x="7" y="16"/>
                    <a:pt x="8" y="15"/>
                    <a:pt x="10" y="1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4" y="19"/>
                    <a:pt x="10" y="20"/>
                  </a:cubicBezTo>
                  <a:cubicBezTo>
                    <a:pt x="10" y="20"/>
                    <a:pt x="9" y="20"/>
                    <a:pt x="11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5" y="20"/>
                    <a:pt x="15" y="21"/>
                  </a:cubicBezTo>
                  <a:cubicBezTo>
                    <a:pt x="15" y="21"/>
                    <a:pt x="17" y="20"/>
                    <a:pt x="15" y="17"/>
                  </a:cubicBezTo>
                  <a:cubicBezTo>
                    <a:pt x="15" y="17"/>
                    <a:pt x="13" y="14"/>
                    <a:pt x="9" y="12"/>
                  </a:cubicBezTo>
                  <a:cubicBezTo>
                    <a:pt x="9" y="12"/>
                    <a:pt x="10" y="9"/>
                    <a:pt x="8" y="8"/>
                  </a:cubicBezTo>
                  <a:cubicBezTo>
                    <a:pt x="8" y="8"/>
                    <a:pt x="9" y="3"/>
                    <a:pt x="9" y="3"/>
                  </a:cubicBezTo>
                  <a:cubicBezTo>
                    <a:pt x="9" y="3"/>
                    <a:pt x="9" y="0"/>
                    <a:pt x="6" y="2"/>
                  </a:cubicBezTo>
                  <a:cubicBezTo>
                    <a:pt x="6" y="2"/>
                    <a:pt x="3" y="6"/>
                    <a:pt x="2" y="9"/>
                  </a:cubicBezTo>
                  <a:cubicBezTo>
                    <a:pt x="2" y="9"/>
                    <a:pt x="1" y="11"/>
                    <a:pt x="1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6" y="13"/>
                    <a:pt x="6" y="13"/>
                  </a:cubicBezTo>
                  <a:cubicBezTo>
                    <a:pt x="5" y="14"/>
                    <a:pt x="3" y="12"/>
                    <a:pt x="3" y="12"/>
                  </a:cubicBezTo>
                  <a:cubicBezTo>
                    <a:pt x="3" y="11"/>
                    <a:pt x="5" y="9"/>
                    <a:pt x="5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9" name="ísḻíḍe">
              <a:extLst>
                <a:ext uri="{FF2B5EF4-FFF2-40B4-BE49-F238E27FC236}">
                  <a16:creationId xmlns:a16="http://schemas.microsoft.com/office/drawing/2014/main" id="{2A085E05-14D1-466D-A2EC-8F5AFFE87638}"/>
                </a:ext>
              </a:extLst>
            </p:cNvPr>
            <p:cNvSpPr/>
            <p:nvPr/>
          </p:nvSpPr>
          <p:spPr bwMode="auto">
            <a:xfrm>
              <a:off x="3467101" y="3178175"/>
              <a:ext cx="12700" cy="23813"/>
            </a:xfrm>
            <a:custGeom>
              <a:avLst/>
              <a:gdLst>
                <a:gd name="T0" fmla="*/ 0 w 4"/>
                <a:gd name="T1" fmla="*/ 3 h 7"/>
                <a:gd name="T2" fmla="*/ 2 w 4"/>
                <a:gd name="T3" fmla="*/ 6 h 7"/>
                <a:gd name="T4" fmla="*/ 4 w 4"/>
                <a:gd name="T5" fmla="*/ 5 h 7"/>
                <a:gd name="T6" fmla="*/ 4 w 4"/>
                <a:gd name="T7" fmla="*/ 3 h 7"/>
                <a:gd name="T8" fmla="*/ 4 w 4"/>
                <a:gd name="T9" fmla="*/ 1 h 7"/>
                <a:gd name="T10" fmla="*/ 3 w 4"/>
                <a:gd name="T11" fmla="*/ 1 h 7"/>
                <a:gd name="T12" fmla="*/ 1 w 4"/>
                <a:gd name="T13" fmla="*/ 2 h 7"/>
                <a:gd name="T14" fmla="*/ 0 w 4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0" y="3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2" y="6"/>
                    <a:pt x="4" y="7"/>
                    <a:pt x="4" y="5"/>
                  </a:cubicBezTo>
                  <a:cubicBezTo>
                    <a:pt x="4" y="5"/>
                    <a:pt x="4" y="5"/>
                    <a:pt x="4" y="3"/>
                  </a:cubicBezTo>
                  <a:cubicBezTo>
                    <a:pt x="4" y="3"/>
                    <a:pt x="3" y="2"/>
                    <a:pt x="4" y="1"/>
                  </a:cubicBezTo>
                  <a:cubicBezTo>
                    <a:pt x="4" y="1"/>
                    <a:pt x="3" y="0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0" name="îṡḷïḓê">
              <a:extLst>
                <a:ext uri="{FF2B5EF4-FFF2-40B4-BE49-F238E27FC236}">
                  <a16:creationId xmlns:a16="http://schemas.microsoft.com/office/drawing/2014/main" id="{D68EF364-7657-4C07-AF77-CD59182B526B}"/>
                </a:ext>
              </a:extLst>
            </p:cNvPr>
            <p:cNvSpPr/>
            <p:nvPr/>
          </p:nvSpPr>
          <p:spPr bwMode="auto">
            <a:xfrm>
              <a:off x="3489326" y="3125788"/>
              <a:ext cx="26988" cy="19050"/>
            </a:xfrm>
            <a:custGeom>
              <a:avLst/>
              <a:gdLst>
                <a:gd name="T0" fmla="*/ 1 w 8"/>
                <a:gd name="T1" fmla="*/ 5 h 6"/>
                <a:gd name="T2" fmla="*/ 5 w 8"/>
                <a:gd name="T3" fmla="*/ 0 h 6"/>
                <a:gd name="T4" fmla="*/ 8 w 8"/>
                <a:gd name="T5" fmla="*/ 4 h 6"/>
                <a:gd name="T6" fmla="*/ 5 w 8"/>
                <a:gd name="T7" fmla="*/ 6 h 6"/>
                <a:gd name="T8" fmla="*/ 1 w 8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1" y="5"/>
                  </a:moveTo>
                  <a:cubicBezTo>
                    <a:pt x="1" y="5"/>
                    <a:pt x="0" y="1"/>
                    <a:pt x="5" y="0"/>
                  </a:cubicBezTo>
                  <a:cubicBezTo>
                    <a:pt x="5" y="0"/>
                    <a:pt x="7" y="1"/>
                    <a:pt x="8" y="4"/>
                  </a:cubicBezTo>
                  <a:cubicBezTo>
                    <a:pt x="8" y="4"/>
                    <a:pt x="7" y="6"/>
                    <a:pt x="5" y="6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1" name="îṣļiḍe">
              <a:extLst>
                <a:ext uri="{FF2B5EF4-FFF2-40B4-BE49-F238E27FC236}">
                  <a16:creationId xmlns:a16="http://schemas.microsoft.com/office/drawing/2014/main" id="{1E925528-2D2B-448C-8953-483D2FE37A56}"/>
                </a:ext>
              </a:extLst>
            </p:cNvPr>
            <p:cNvSpPr/>
            <p:nvPr/>
          </p:nvSpPr>
          <p:spPr bwMode="auto">
            <a:xfrm>
              <a:off x="3690938" y="2932113"/>
              <a:ext cx="98425" cy="106363"/>
            </a:xfrm>
            <a:custGeom>
              <a:avLst/>
              <a:gdLst>
                <a:gd name="T0" fmla="*/ 8 w 30"/>
                <a:gd name="T1" fmla="*/ 4 h 32"/>
                <a:gd name="T2" fmla="*/ 11 w 30"/>
                <a:gd name="T3" fmla="*/ 2 h 32"/>
                <a:gd name="T4" fmla="*/ 17 w 30"/>
                <a:gd name="T5" fmla="*/ 2 h 32"/>
                <a:gd name="T6" fmla="*/ 18 w 30"/>
                <a:gd name="T7" fmla="*/ 5 h 32"/>
                <a:gd name="T8" fmla="*/ 18 w 30"/>
                <a:gd name="T9" fmla="*/ 7 h 32"/>
                <a:gd name="T10" fmla="*/ 25 w 30"/>
                <a:gd name="T11" fmla="*/ 5 h 32"/>
                <a:gd name="T12" fmla="*/ 26 w 30"/>
                <a:gd name="T13" fmla="*/ 5 h 32"/>
                <a:gd name="T14" fmla="*/ 28 w 30"/>
                <a:gd name="T15" fmla="*/ 9 h 32"/>
                <a:gd name="T16" fmla="*/ 26 w 30"/>
                <a:gd name="T17" fmla="*/ 10 h 32"/>
                <a:gd name="T18" fmla="*/ 21 w 30"/>
                <a:gd name="T19" fmla="*/ 11 h 32"/>
                <a:gd name="T20" fmla="*/ 21 w 30"/>
                <a:gd name="T21" fmla="*/ 12 h 32"/>
                <a:gd name="T22" fmla="*/ 20 w 30"/>
                <a:gd name="T23" fmla="*/ 14 h 32"/>
                <a:gd name="T24" fmla="*/ 16 w 30"/>
                <a:gd name="T25" fmla="*/ 16 h 32"/>
                <a:gd name="T26" fmla="*/ 15 w 30"/>
                <a:gd name="T27" fmla="*/ 18 h 32"/>
                <a:gd name="T28" fmla="*/ 15 w 30"/>
                <a:gd name="T29" fmla="*/ 19 h 32"/>
                <a:gd name="T30" fmla="*/ 19 w 30"/>
                <a:gd name="T31" fmla="*/ 17 h 32"/>
                <a:gd name="T32" fmla="*/ 20 w 30"/>
                <a:gd name="T33" fmla="*/ 19 h 32"/>
                <a:gd name="T34" fmla="*/ 17 w 30"/>
                <a:gd name="T35" fmla="*/ 22 h 32"/>
                <a:gd name="T36" fmla="*/ 17 w 30"/>
                <a:gd name="T37" fmla="*/ 23 h 32"/>
                <a:gd name="T38" fmla="*/ 17 w 30"/>
                <a:gd name="T39" fmla="*/ 24 h 32"/>
                <a:gd name="T40" fmla="*/ 23 w 30"/>
                <a:gd name="T41" fmla="*/ 23 h 32"/>
                <a:gd name="T42" fmla="*/ 24 w 30"/>
                <a:gd name="T43" fmla="*/ 24 h 32"/>
                <a:gd name="T44" fmla="*/ 25 w 30"/>
                <a:gd name="T45" fmla="*/ 26 h 32"/>
                <a:gd name="T46" fmla="*/ 22 w 30"/>
                <a:gd name="T47" fmla="*/ 27 h 32"/>
                <a:gd name="T48" fmla="*/ 9 w 30"/>
                <a:gd name="T49" fmla="*/ 31 h 32"/>
                <a:gd name="T50" fmla="*/ 6 w 30"/>
                <a:gd name="T51" fmla="*/ 30 h 32"/>
                <a:gd name="T52" fmla="*/ 8 w 30"/>
                <a:gd name="T53" fmla="*/ 27 h 32"/>
                <a:gd name="T54" fmla="*/ 13 w 30"/>
                <a:gd name="T55" fmla="*/ 25 h 32"/>
                <a:gd name="T56" fmla="*/ 12 w 30"/>
                <a:gd name="T57" fmla="*/ 24 h 32"/>
                <a:gd name="T58" fmla="*/ 10 w 30"/>
                <a:gd name="T59" fmla="*/ 20 h 32"/>
                <a:gd name="T60" fmla="*/ 16 w 30"/>
                <a:gd name="T61" fmla="*/ 14 h 32"/>
                <a:gd name="T62" fmla="*/ 18 w 30"/>
                <a:gd name="T63" fmla="*/ 10 h 32"/>
                <a:gd name="T64" fmla="*/ 21 w 30"/>
                <a:gd name="T65" fmla="*/ 9 h 32"/>
                <a:gd name="T66" fmla="*/ 20 w 30"/>
                <a:gd name="T67" fmla="*/ 8 h 32"/>
                <a:gd name="T68" fmla="*/ 13 w 30"/>
                <a:gd name="T69" fmla="*/ 11 h 32"/>
                <a:gd name="T70" fmla="*/ 9 w 30"/>
                <a:gd name="T71" fmla="*/ 13 h 32"/>
                <a:gd name="T72" fmla="*/ 7 w 30"/>
                <a:gd name="T73" fmla="*/ 15 h 32"/>
                <a:gd name="T74" fmla="*/ 3 w 30"/>
                <a:gd name="T75" fmla="*/ 16 h 32"/>
                <a:gd name="T76" fmla="*/ 2 w 30"/>
                <a:gd name="T77" fmla="*/ 12 h 32"/>
                <a:gd name="T78" fmla="*/ 6 w 30"/>
                <a:gd name="T79" fmla="*/ 8 h 32"/>
                <a:gd name="T80" fmla="*/ 7 w 30"/>
                <a:gd name="T81" fmla="*/ 9 h 32"/>
                <a:gd name="T82" fmla="*/ 8 w 30"/>
                <a:gd name="T83" fmla="*/ 10 h 32"/>
                <a:gd name="T84" fmla="*/ 13 w 30"/>
                <a:gd name="T85" fmla="*/ 8 h 32"/>
                <a:gd name="T86" fmla="*/ 12 w 30"/>
                <a:gd name="T87" fmla="*/ 7 h 32"/>
                <a:gd name="T88" fmla="*/ 12 w 30"/>
                <a:gd name="T89" fmla="*/ 6 h 32"/>
                <a:gd name="T90" fmla="*/ 8 w 30"/>
                <a:gd name="T91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" h="32">
                  <a:moveTo>
                    <a:pt x="8" y="4"/>
                  </a:moveTo>
                  <a:cubicBezTo>
                    <a:pt x="8" y="4"/>
                    <a:pt x="9" y="2"/>
                    <a:pt x="11" y="2"/>
                  </a:cubicBezTo>
                  <a:cubicBezTo>
                    <a:pt x="11" y="2"/>
                    <a:pt x="15" y="0"/>
                    <a:pt x="17" y="2"/>
                  </a:cubicBezTo>
                  <a:cubicBezTo>
                    <a:pt x="17" y="2"/>
                    <a:pt x="19" y="4"/>
                    <a:pt x="18" y="5"/>
                  </a:cubicBezTo>
                  <a:cubicBezTo>
                    <a:pt x="18" y="5"/>
                    <a:pt x="17" y="6"/>
                    <a:pt x="18" y="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6" y="5"/>
                  </a:cubicBezTo>
                  <a:cubicBezTo>
                    <a:pt x="26" y="5"/>
                    <a:pt x="30" y="8"/>
                    <a:pt x="28" y="9"/>
                  </a:cubicBezTo>
                  <a:cubicBezTo>
                    <a:pt x="28" y="9"/>
                    <a:pt x="27" y="10"/>
                    <a:pt x="26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0" y="11"/>
                    <a:pt x="21" y="12"/>
                  </a:cubicBezTo>
                  <a:cubicBezTo>
                    <a:pt x="21" y="12"/>
                    <a:pt x="21" y="13"/>
                    <a:pt x="20" y="14"/>
                  </a:cubicBezTo>
                  <a:cubicBezTo>
                    <a:pt x="20" y="14"/>
                    <a:pt x="16" y="16"/>
                    <a:pt x="16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4" y="18"/>
                    <a:pt x="15" y="19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20" y="17"/>
                    <a:pt x="20" y="19"/>
                  </a:cubicBezTo>
                  <a:cubicBezTo>
                    <a:pt x="20" y="19"/>
                    <a:pt x="19" y="21"/>
                    <a:pt x="17" y="22"/>
                  </a:cubicBezTo>
                  <a:cubicBezTo>
                    <a:pt x="17" y="22"/>
                    <a:pt x="17" y="22"/>
                    <a:pt x="17" y="23"/>
                  </a:cubicBezTo>
                  <a:cubicBezTo>
                    <a:pt x="17" y="23"/>
                    <a:pt x="17" y="24"/>
                    <a:pt x="17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4" y="24"/>
                  </a:cubicBezTo>
                  <a:cubicBezTo>
                    <a:pt x="24" y="24"/>
                    <a:pt x="26" y="25"/>
                    <a:pt x="25" y="26"/>
                  </a:cubicBezTo>
                  <a:cubicBezTo>
                    <a:pt x="25" y="26"/>
                    <a:pt x="24" y="28"/>
                    <a:pt x="22" y="27"/>
                  </a:cubicBezTo>
                  <a:cubicBezTo>
                    <a:pt x="22" y="27"/>
                    <a:pt x="14" y="28"/>
                    <a:pt x="9" y="31"/>
                  </a:cubicBezTo>
                  <a:cubicBezTo>
                    <a:pt x="9" y="31"/>
                    <a:pt x="7" y="32"/>
                    <a:pt x="6" y="30"/>
                  </a:cubicBezTo>
                  <a:cubicBezTo>
                    <a:pt x="6" y="30"/>
                    <a:pt x="6" y="28"/>
                    <a:pt x="8" y="27"/>
                  </a:cubicBezTo>
                  <a:cubicBezTo>
                    <a:pt x="8" y="27"/>
                    <a:pt x="15" y="27"/>
                    <a:pt x="13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0" y="22"/>
                    <a:pt x="10" y="20"/>
                  </a:cubicBezTo>
                  <a:cubicBezTo>
                    <a:pt x="10" y="20"/>
                    <a:pt x="16" y="18"/>
                    <a:pt x="16" y="14"/>
                  </a:cubicBezTo>
                  <a:cubicBezTo>
                    <a:pt x="16" y="14"/>
                    <a:pt x="16" y="11"/>
                    <a:pt x="18" y="10"/>
                  </a:cubicBezTo>
                  <a:cubicBezTo>
                    <a:pt x="18" y="10"/>
                    <a:pt x="20" y="11"/>
                    <a:pt x="21" y="9"/>
                  </a:cubicBezTo>
                  <a:cubicBezTo>
                    <a:pt x="21" y="9"/>
                    <a:pt x="22" y="7"/>
                    <a:pt x="20" y="8"/>
                  </a:cubicBezTo>
                  <a:cubicBezTo>
                    <a:pt x="20" y="8"/>
                    <a:pt x="14" y="10"/>
                    <a:pt x="13" y="1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8" y="13"/>
                    <a:pt x="7" y="15"/>
                  </a:cubicBezTo>
                  <a:cubicBezTo>
                    <a:pt x="7" y="15"/>
                    <a:pt x="5" y="18"/>
                    <a:pt x="3" y="16"/>
                  </a:cubicBezTo>
                  <a:cubicBezTo>
                    <a:pt x="3" y="16"/>
                    <a:pt x="0" y="14"/>
                    <a:pt x="2" y="12"/>
                  </a:cubicBezTo>
                  <a:cubicBezTo>
                    <a:pt x="2" y="12"/>
                    <a:pt x="4" y="9"/>
                    <a:pt x="6" y="8"/>
                  </a:cubicBezTo>
                  <a:cubicBezTo>
                    <a:pt x="6" y="8"/>
                    <a:pt x="7" y="8"/>
                    <a:pt x="7" y="9"/>
                  </a:cubicBezTo>
                  <a:cubicBezTo>
                    <a:pt x="7" y="9"/>
                    <a:pt x="7" y="10"/>
                    <a:pt x="8" y="10"/>
                  </a:cubicBezTo>
                  <a:cubicBezTo>
                    <a:pt x="8" y="10"/>
                    <a:pt x="11" y="11"/>
                    <a:pt x="13" y="8"/>
                  </a:cubicBezTo>
                  <a:cubicBezTo>
                    <a:pt x="13" y="8"/>
                    <a:pt x="13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1" y="6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2" name="í$ľîďè">
              <a:extLst>
                <a:ext uri="{FF2B5EF4-FFF2-40B4-BE49-F238E27FC236}">
                  <a16:creationId xmlns:a16="http://schemas.microsoft.com/office/drawing/2014/main" id="{86868B14-10A3-4AB8-9351-35C7D3A02E18}"/>
                </a:ext>
              </a:extLst>
            </p:cNvPr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3" name="îṩļîḋe">
              <a:extLst>
                <a:ext uri="{FF2B5EF4-FFF2-40B4-BE49-F238E27FC236}">
                  <a16:creationId xmlns:a16="http://schemas.microsoft.com/office/drawing/2014/main" id="{260EA22E-1331-46E2-8EA1-7FDCB842B999}"/>
                </a:ext>
              </a:extLst>
            </p:cNvPr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4" name="ïṥľídè">
              <a:extLst>
                <a:ext uri="{FF2B5EF4-FFF2-40B4-BE49-F238E27FC236}">
                  <a16:creationId xmlns:a16="http://schemas.microsoft.com/office/drawing/2014/main" id="{28B45B2C-05D6-48B1-BD35-E0E6150E2B2E}"/>
                </a:ext>
              </a:extLst>
            </p:cNvPr>
            <p:cNvSpPr/>
            <p:nvPr/>
          </p:nvSpPr>
          <p:spPr bwMode="auto">
            <a:xfrm>
              <a:off x="3856038" y="2932113"/>
              <a:ext cx="28575" cy="23813"/>
            </a:xfrm>
            <a:custGeom>
              <a:avLst/>
              <a:gdLst>
                <a:gd name="T0" fmla="*/ 5 w 9"/>
                <a:gd name="T1" fmla="*/ 0 h 7"/>
                <a:gd name="T2" fmla="*/ 2 w 9"/>
                <a:gd name="T3" fmla="*/ 3 h 7"/>
                <a:gd name="T4" fmla="*/ 1 w 9"/>
                <a:gd name="T5" fmla="*/ 5 h 7"/>
                <a:gd name="T6" fmla="*/ 0 w 9"/>
                <a:gd name="T7" fmla="*/ 7 h 7"/>
                <a:gd name="T8" fmla="*/ 3 w 9"/>
                <a:gd name="T9" fmla="*/ 5 h 7"/>
                <a:gd name="T10" fmla="*/ 6 w 9"/>
                <a:gd name="T11" fmla="*/ 5 h 7"/>
                <a:gd name="T12" fmla="*/ 9 w 9"/>
                <a:gd name="T13" fmla="*/ 3 h 7"/>
                <a:gd name="T14" fmla="*/ 5 w 9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5" y="0"/>
                    <a:pt x="3" y="0"/>
                    <a:pt x="2" y="3"/>
                  </a:cubicBezTo>
                  <a:cubicBezTo>
                    <a:pt x="2" y="3"/>
                    <a:pt x="2" y="4"/>
                    <a:pt x="1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7"/>
                    <a:pt x="1" y="6"/>
                    <a:pt x="3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8" y="6"/>
                    <a:pt x="9" y="3"/>
                  </a:cubicBezTo>
                  <a:cubicBezTo>
                    <a:pt x="9" y="3"/>
                    <a:pt x="9" y="0"/>
                    <a:pt x="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5" name="iṩľiḍê">
              <a:extLst>
                <a:ext uri="{FF2B5EF4-FFF2-40B4-BE49-F238E27FC236}">
                  <a16:creationId xmlns:a16="http://schemas.microsoft.com/office/drawing/2014/main" id="{37B6E4C9-A164-46D5-9F63-8E18C67C57F5}"/>
                </a:ext>
              </a:extLst>
            </p:cNvPr>
            <p:cNvSpPr/>
            <p:nvPr/>
          </p:nvSpPr>
          <p:spPr bwMode="auto">
            <a:xfrm>
              <a:off x="3825876" y="2955925"/>
              <a:ext cx="55563" cy="79375"/>
            </a:xfrm>
            <a:custGeom>
              <a:avLst/>
              <a:gdLst>
                <a:gd name="T0" fmla="*/ 10 w 17"/>
                <a:gd name="T1" fmla="*/ 1 h 24"/>
                <a:gd name="T2" fmla="*/ 8 w 17"/>
                <a:gd name="T3" fmla="*/ 4 h 24"/>
                <a:gd name="T4" fmla="*/ 7 w 17"/>
                <a:gd name="T5" fmla="*/ 9 h 24"/>
                <a:gd name="T6" fmla="*/ 5 w 17"/>
                <a:gd name="T7" fmla="*/ 10 h 24"/>
                <a:gd name="T8" fmla="*/ 3 w 17"/>
                <a:gd name="T9" fmla="*/ 9 h 24"/>
                <a:gd name="T10" fmla="*/ 1 w 17"/>
                <a:gd name="T11" fmla="*/ 11 h 24"/>
                <a:gd name="T12" fmla="*/ 2 w 17"/>
                <a:gd name="T13" fmla="*/ 14 h 24"/>
                <a:gd name="T14" fmla="*/ 4 w 17"/>
                <a:gd name="T15" fmla="*/ 15 h 24"/>
                <a:gd name="T16" fmla="*/ 3 w 17"/>
                <a:gd name="T17" fmla="*/ 16 h 24"/>
                <a:gd name="T18" fmla="*/ 3 w 17"/>
                <a:gd name="T19" fmla="*/ 19 h 24"/>
                <a:gd name="T20" fmla="*/ 5 w 17"/>
                <a:gd name="T21" fmla="*/ 17 h 24"/>
                <a:gd name="T22" fmla="*/ 8 w 17"/>
                <a:gd name="T23" fmla="*/ 13 h 24"/>
                <a:gd name="T24" fmla="*/ 11 w 17"/>
                <a:gd name="T25" fmla="*/ 14 h 24"/>
                <a:gd name="T26" fmla="*/ 10 w 17"/>
                <a:gd name="T27" fmla="*/ 17 h 24"/>
                <a:gd name="T28" fmla="*/ 10 w 17"/>
                <a:gd name="T29" fmla="*/ 16 h 24"/>
                <a:gd name="T30" fmla="*/ 9 w 17"/>
                <a:gd name="T31" fmla="*/ 17 h 24"/>
                <a:gd name="T32" fmla="*/ 11 w 17"/>
                <a:gd name="T33" fmla="*/ 22 h 24"/>
                <a:gd name="T34" fmla="*/ 13 w 17"/>
                <a:gd name="T35" fmla="*/ 12 h 24"/>
                <a:gd name="T36" fmla="*/ 14 w 17"/>
                <a:gd name="T37" fmla="*/ 11 h 24"/>
                <a:gd name="T38" fmla="*/ 14 w 17"/>
                <a:gd name="T39" fmla="*/ 9 h 24"/>
                <a:gd name="T40" fmla="*/ 14 w 17"/>
                <a:gd name="T41" fmla="*/ 8 h 24"/>
                <a:gd name="T42" fmla="*/ 15 w 17"/>
                <a:gd name="T43" fmla="*/ 5 h 24"/>
                <a:gd name="T44" fmla="*/ 16 w 17"/>
                <a:gd name="T45" fmla="*/ 4 h 24"/>
                <a:gd name="T46" fmla="*/ 16 w 17"/>
                <a:gd name="T47" fmla="*/ 2 h 24"/>
                <a:gd name="T48" fmla="*/ 13 w 17"/>
                <a:gd name="T49" fmla="*/ 1 h 24"/>
                <a:gd name="T50" fmla="*/ 11 w 17"/>
                <a:gd name="T51" fmla="*/ 3 h 24"/>
                <a:gd name="T52" fmla="*/ 13 w 17"/>
                <a:gd name="T53" fmla="*/ 3 h 24"/>
                <a:gd name="T54" fmla="*/ 14 w 17"/>
                <a:gd name="T55" fmla="*/ 4 h 24"/>
                <a:gd name="T56" fmla="*/ 12 w 17"/>
                <a:gd name="T57" fmla="*/ 6 h 24"/>
                <a:gd name="T58" fmla="*/ 11 w 17"/>
                <a:gd name="T59" fmla="*/ 5 h 24"/>
                <a:gd name="T60" fmla="*/ 10 w 17"/>
                <a:gd name="T61" fmla="*/ 5 h 24"/>
                <a:gd name="T62" fmla="*/ 10 w 17"/>
                <a:gd name="T63" fmla="*/ 1 h 24"/>
                <a:gd name="T64" fmla="*/ 9 w 17"/>
                <a:gd name="T65" fmla="*/ 7 h 24"/>
                <a:gd name="T66" fmla="*/ 10 w 17"/>
                <a:gd name="T67" fmla="*/ 9 h 24"/>
                <a:gd name="T68" fmla="*/ 9 w 17"/>
                <a:gd name="T69" fmla="*/ 10 h 24"/>
                <a:gd name="T70" fmla="*/ 9 w 17"/>
                <a:gd name="T71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" h="24">
                  <a:moveTo>
                    <a:pt x="10" y="1"/>
                  </a:moveTo>
                  <a:cubicBezTo>
                    <a:pt x="10" y="1"/>
                    <a:pt x="8" y="1"/>
                    <a:pt x="8" y="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1"/>
                    <a:pt x="5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9"/>
                    <a:pt x="1" y="11"/>
                  </a:cubicBezTo>
                  <a:cubicBezTo>
                    <a:pt x="1" y="11"/>
                    <a:pt x="0" y="14"/>
                    <a:pt x="2" y="14"/>
                  </a:cubicBezTo>
                  <a:cubicBezTo>
                    <a:pt x="2" y="14"/>
                    <a:pt x="4" y="13"/>
                    <a:pt x="4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2" y="17"/>
                    <a:pt x="3" y="19"/>
                  </a:cubicBezTo>
                  <a:cubicBezTo>
                    <a:pt x="3" y="19"/>
                    <a:pt x="4" y="20"/>
                    <a:pt x="5" y="17"/>
                  </a:cubicBezTo>
                  <a:cubicBezTo>
                    <a:pt x="5" y="17"/>
                    <a:pt x="6" y="13"/>
                    <a:pt x="8" y="13"/>
                  </a:cubicBezTo>
                  <a:cubicBezTo>
                    <a:pt x="8" y="13"/>
                    <a:pt x="11" y="11"/>
                    <a:pt x="11" y="14"/>
                  </a:cubicBezTo>
                  <a:cubicBezTo>
                    <a:pt x="11" y="14"/>
                    <a:pt x="12" y="17"/>
                    <a:pt x="10" y="17"/>
                  </a:cubicBezTo>
                  <a:cubicBezTo>
                    <a:pt x="10" y="17"/>
                    <a:pt x="10" y="17"/>
                    <a:pt x="10" y="16"/>
                  </a:cubicBezTo>
                  <a:cubicBezTo>
                    <a:pt x="10" y="16"/>
                    <a:pt x="9" y="14"/>
                    <a:pt x="9" y="17"/>
                  </a:cubicBezTo>
                  <a:cubicBezTo>
                    <a:pt x="9" y="17"/>
                    <a:pt x="9" y="24"/>
                    <a:pt x="11" y="22"/>
                  </a:cubicBezTo>
                  <a:cubicBezTo>
                    <a:pt x="11" y="22"/>
                    <a:pt x="14" y="16"/>
                    <a:pt x="13" y="12"/>
                  </a:cubicBezTo>
                  <a:cubicBezTo>
                    <a:pt x="13" y="12"/>
                    <a:pt x="13" y="11"/>
                    <a:pt x="14" y="11"/>
                  </a:cubicBezTo>
                  <a:cubicBezTo>
                    <a:pt x="14" y="11"/>
                    <a:pt x="15" y="9"/>
                    <a:pt x="14" y="9"/>
                  </a:cubicBezTo>
                  <a:cubicBezTo>
                    <a:pt x="14" y="9"/>
                    <a:pt x="13" y="9"/>
                    <a:pt x="14" y="8"/>
                  </a:cubicBezTo>
                  <a:cubicBezTo>
                    <a:pt x="14" y="8"/>
                    <a:pt x="15" y="6"/>
                    <a:pt x="15" y="5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6" y="4"/>
                    <a:pt x="17" y="3"/>
                    <a:pt x="16" y="2"/>
                  </a:cubicBezTo>
                  <a:cubicBezTo>
                    <a:pt x="16" y="2"/>
                    <a:pt x="15" y="0"/>
                    <a:pt x="13" y="1"/>
                  </a:cubicBezTo>
                  <a:cubicBezTo>
                    <a:pt x="13" y="1"/>
                    <a:pt x="11" y="2"/>
                    <a:pt x="11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4" y="4"/>
                  </a:cubicBezTo>
                  <a:cubicBezTo>
                    <a:pt x="14" y="4"/>
                    <a:pt x="14" y="6"/>
                    <a:pt x="12" y="6"/>
                  </a:cubicBezTo>
                  <a:cubicBezTo>
                    <a:pt x="12" y="6"/>
                    <a:pt x="12" y="5"/>
                    <a:pt x="11" y="5"/>
                  </a:cubicBezTo>
                  <a:cubicBezTo>
                    <a:pt x="11" y="5"/>
                    <a:pt x="10" y="6"/>
                    <a:pt x="10" y="5"/>
                  </a:cubicBezTo>
                  <a:cubicBezTo>
                    <a:pt x="10" y="5"/>
                    <a:pt x="11" y="2"/>
                    <a:pt x="10" y="1"/>
                  </a:cubicBezTo>
                  <a:close/>
                  <a:moveTo>
                    <a:pt x="9" y="7"/>
                  </a:moveTo>
                  <a:cubicBezTo>
                    <a:pt x="10" y="7"/>
                    <a:pt x="10" y="9"/>
                    <a:pt x="10" y="9"/>
                  </a:cubicBezTo>
                  <a:cubicBezTo>
                    <a:pt x="10" y="11"/>
                    <a:pt x="9" y="10"/>
                    <a:pt x="9" y="10"/>
                  </a:cubicBezTo>
                  <a:cubicBezTo>
                    <a:pt x="9" y="9"/>
                    <a:pt x="9" y="7"/>
                    <a:pt x="9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6" name="işḻîḑe">
              <a:extLst>
                <a:ext uri="{FF2B5EF4-FFF2-40B4-BE49-F238E27FC236}">
                  <a16:creationId xmlns:a16="http://schemas.microsoft.com/office/drawing/2014/main" id="{A255CA89-EB52-4D57-9E11-352E576E1D42}"/>
                </a:ext>
              </a:extLst>
            </p:cNvPr>
            <p:cNvSpPr/>
            <p:nvPr/>
          </p:nvSpPr>
          <p:spPr bwMode="auto">
            <a:xfrm>
              <a:off x="3902076" y="2949575"/>
              <a:ext cx="22225" cy="15875"/>
            </a:xfrm>
            <a:custGeom>
              <a:avLst/>
              <a:gdLst>
                <a:gd name="T0" fmla="*/ 6 w 7"/>
                <a:gd name="T1" fmla="*/ 0 h 5"/>
                <a:gd name="T2" fmla="*/ 7 w 7"/>
                <a:gd name="T3" fmla="*/ 2 h 5"/>
                <a:gd name="T4" fmla="*/ 4 w 7"/>
                <a:gd name="T5" fmla="*/ 5 h 5"/>
                <a:gd name="T6" fmla="*/ 0 w 7"/>
                <a:gd name="T7" fmla="*/ 2 h 5"/>
                <a:gd name="T8" fmla="*/ 2 w 7"/>
                <a:gd name="T9" fmla="*/ 0 h 5"/>
                <a:gd name="T10" fmla="*/ 6 w 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6" y="0"/>
                  </a:moveTo>
                  <a:cubicBezTo>
                    <a:pt x="6" y="0"/>
                    <a:pt x="7" y="1"/>
                    <a:pt x="7" y="2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1" y="5"/>
                    <a:pt x="0" y="2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2" y="0"/>
                    <a:pt x="5" y="1"/>
                    <a:pt x="6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7" name="íṡlïde">
              <a:extLst>
                <a:ext uri="{FF2B5EF4-FFF2-40B4-BE49-F238E27FC236}">
                  <a16:creationId xmlns:a16="http://schemas.microsoft.com/office/drawing/2014/main" id="{D9F8237A-EE2D-47A2-B2DB-4D756514E219}"/>
                </a:ext>
              </a:extLst>
            </p:cNvPr>
            <p:cNvSpPr/>
            <p:nvPr/>
          </p:nvSpPr>
          <p:spPr bwMode="auto">
            <a:xfrm>
              <a:off x="3881438" y="2962275"/>
              <a:ext cx="53975" cy="20638"/>
            </a:xfrm>
            <a:custGeom>
              <a:avLst/>
              <a:gdLst>
                <a:gd name="T0" fmla="*/ 1 w 16"/>
                <a:gd name="T1" fmla="*/ 3 h 6"/>
                <a:gd name="T2" fmla="*/ 9 w 16"/>
                <a:gd name="T3" fmla="*/ 2 h 6"/>
                <a:gd name="T4" fmla="*/ 14 w 16"/>
                <a:gd name="T5" fmla="*/ 1 h 6"/>
                <a:gd name="T6" fmla="*/ 15 w 16"/>
                <a:gd name="T7" fmla="*/ 1 h 6"/>
                <a:gd name="T8" fmla="*/ 15 w 16"/>
                <a:gd name="T9" fmla="*/ 3 h 6"/>
                <a:gd name="T10" fmla="*/ 4 w 16"/>
                <a:gd name="T11" fmla="*/ 5 h 6"/>
                <a:gd name="T12" fmla="*/ 3 w 16"/>
                <a:gd name="T13" fmla="*/ 6 h 6"/>
                <a:gd name="T14" fmla="*/ 2 w 16"/>
                <a:gd name="T15" fmla="*/ 5 h 6"/>
                <a:gd name="T16" fmla="*/ 0 w 16"/>
                <a:gd name="T17" fmla="*/ 4 h 6"/>
                <a:gd name="T18" fmla="*/ 1 w 16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6">
                  <a:moveTo>
                    <a:pt x="1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13" y="1"/>
                    <a:pt x="14" y="1"/>
                  </a:cubicBezTo>
                  <a:cubicBezTo>
                    <a:pt x="14" y="1"/>
                    <a:pt x="15" y="0"/>
                    <a:pt x="15" y="1"/>
                  </a:cubicBezTo>
                  <a:cubicBezTo>
                    <a:pt x="15" y="1"/>
                    <a:pt x="16" y="3"/>
                    <a:pt x="15" y="3"/>
                  </a:cubicBezTo>
                  <a:cubicBezTo>
                    <a:pt x="15" y="3"/>
                    <a:pt x="4" y="5"/>
                    <a:pt x="4" y="5"/>
                  </a:cubicBezTo>
                  <a:cubicBezTo>
                    <a:pt x="4" y="5"/>
                    <a:pt x="3" y="5"/>
                    <a:pt x="3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5"/>
                    <a:pt x="0" y="5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8" name="ïŝlîďê">
              <a:extLst>
                <a:ext uri="{FF2B5EF4-FFF2-40B4-BE49-F238E27FC236}">
                  <a16:creationId xmlns:a16="http://schemas.microsoft.com/office/drawing/2014/main" id="{3C321497-1892-4B27-B9DA-D79AFA6E4E9A}"/>
                </a:ext>
              </a:extLst>
            </p:cNvPr>
            <p:cNvSpPr/>
            <p:nvPr/>
          </p:nvSpPr>
          <p:spPr bwMode="auto">
            <a:xfrm>
              <a:off x="3871913" y="2979738"/>
              <a:ext cx="60325" cy="58738"/>
            </a:xfrm>
            <a:custGeom>
              <a:avLst/>
              <a:gdLst>
                <a:gd name="T0" fmla="*/ 8 w 18"/>
                <a:gd name="T1" fmla="*/ 2 h 18"/>
                <a:gd name="T2" fmla="*/ 11 w 18"/>
                <a:gd name="T3" fmla="*/ 2 h 18"/>
                <a:gd name="T4" fmla="*/ 14 w 18"/>
                <a:gd name="T5" fmla="*/ 2 h 18"/>
                <a:gd name="T6" fmla="*/ 13 w 18"/>
                <a:gd name="T7" fmla="*/ 3 h 18"/>
                <a:gd name="T8" fmla="*/ 13 w 18"/>
                <a:gd name="T9" fmla="*/ 3 h 18"/>
                <a:gd name="T10" fmla="*/ 12 w 18"/>
                <a:gd name="T11" fmla="*/ 6 h 18"/>
                <a:gd name="T12" fmla="*/ 12 w 18"/>
                <a:gd name="T13" fmla="*/ 12 h 18"/>
                <a:gd name="T14" fmla="*/ 16 w 18"/>
                <a:gd name="T15" fmla="*/ 12 h 18"/>
                <a:gd name="T16" fmla="*/ 17 w 18"/>
                <a:gd name="T17" fmla="*/ 10 h 18"/>
                <a:gd name="T18" fmla="*/ 18 w 18"/>
                <a:gd name="T19" fmla="*/ 11 h 18"/>
                <a:gd name="T20" fmla="*/ 18 w 18"/>
                <a:gd name="T21" fmla="*/ 15 h 18"/>
                <a:gd name="T22" fmla="*/ 13 w 18"/>
                <a:gd name="T23" fmla="*/ 16 h 18"/>
                <a:gd name="T24" fmla="*/ 9 w 18"/>
                <a:gd name="T25" fmla="*/ 10 h 18"/>
                <a:gd name="T26" fmla="*/ 10 w 18"/>
                <a:gd name="T27" fmla="*/ 6 h 18"/>
                <a:gd name="T28" fmla="*/ 9 w 18"/>
                <a:gd name="T29" fmla="*/ 4 h 18"/>
                <a:gd name="T30" fmla="*/ 8 w 18"/>
                <a:gd name="T31" fmla="*/ 6 h 18"/>
                <a:gd name="T32" fmla="*/ 2 w 18"/>
                <a:gd name="T33" fmla="*/ 12 h 18"/>
                <a:gd name="T34" fmla="*/ 0 w 18"/>
                <a:gd name="T35" fmla="*/ 11 h 18"/>
                <a:gd name="T36" fmla="*/ 2 w 18"/>
                <a:gd name="T37" fmla="*/ 11 h 18"/>
                <a:gd name="T38" fmla="*/ 5 w 18"/>
                <a:gd name="T39" fmla="*/ 5 h 18"/>
                <a:gd name="T40" fmla="*/ 5 w 18"/>
                <a:gd name="T41" fmla="*/ 3 h 18"/>
                <a:gd name="T42" fmla="*/ 8 w 18"/>
                <a:gd name="T4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8">
                  <a:moveTo>
                    <a:pt x="8" y="2"/>
                  </a:moveTo>
                  <a:cubicBezTo>
                    <a:pt x="8" y="2"/>
                    <a:pt x="10" y="4"/>
                    <a:pt x="11" y="2"/>
                  </a:cubicBezTo>
                  <a:cubicBezTo>
                    <a:pt x="11" y="2"/>
                    <a:pt x="13" y="0"/>
                    <a:pt x="14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6"/>
                  </a:cubicBezTo>
                  <a:cubicBezTo>
                    <a:pt x="12" y="6"/>
                    <a:pt x="10" y="11"/>
                    <a:pt x="12" y="12"/>
                  </a:cubicBezTo>
                  <a:cubicBezTo>
                    <a:pt x="12" y="12"/>
                    <a:pt x="14" y="14"/>
                    <a:pt x="16" y="12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8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6" y="18"/>
                    <a:pt x="13" y="16"/>
                  </a:cubicBezTo>
                  <a:cubicBezTo>
                    <a:pt x="13" y="16"/>
                    <a:pt x="9" y="14"/>
                    <a:pt x="9" y="1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4"/>
                    <a:pt x="9" y="4"/>
                  </a:cubicBezTo>
                  <a:cubicBezTo>
                    <a:pt x="9" y="4"/>
                    <a:pt x="8" y="4"/>
                    <a:pt x="8" y="6"/>
                  </a:cubicBezTo>
                  <a:cubicBezTo>
                    <a:pt x="8" y="6"/>
                    <a:pt x="5" y="12"/>
                    <a:pt x="2" y="12"/>
                  </a:cubicBezTo>
                  <a:cubicBezTo>
                    <a:pt x="2" y="12"/>
                    <a:pt x="0" y="13"/>
                    <a:pt x="0" y="11"/>
                  </a:cubicBezTo>
                  <a:cubicBezTo>
                    <a:pt x="0" y="11"/>
                    <a:pt x="0" y="11"/>
                    <a:pt x="2" y="11"/>
                  </a:cubicBezTo>
                  <a:cubicBezTo>
                    <a:pt x="2" y="11"/>
                    <a:pt x="5" y="9"/>
                    <a:pt x="5" y="5"/>
                  </a:cubicBezTo>
                  <a:cubicBezTo>
                    <a:pt x="5" y="5"/>
                    <a:pt x="5" y="3"/>
                    <a:pt x="5" y="3"/>
                  </a:cubicBezTo>
                  <a:cubicBezTo>
                    <a:pt x="5" y="3"/>
                    <a:pt x="5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9" name="îSlîde">
              <a:extLst>
                <a:ext uri="{FF2B5EF4-FFF2-40B4-BE49-F238E27FC236}">
                  <a16:creationId xmlns:a16="http://schemas.microsoft.com/office/drawing/2014/main" id="{BD12AAD5-1576-4BDF-BE5E-3E8F456CC743}"/>
                </a:ext>
              </a:extLst>
            </p:cNvPr>
            <p:cNvSpPr/>
            <p:nvPr/>
          </p:nvSpPr>
          <p:spPr bwMode="auto">
            <a:xfrm>
              <a:off x="3967163" y="2995613"/>
              <a:ext cx="106363" cy="112713"/>
            </a:xfrm>
            <a:custGeom>
              <a:avLst/>
              <a:gdLst>
                <a:gd name="T0" fmla="*/ 18 w 32"/>
                <a:gd name="T1" fmla="*/ 0 h 34"/>
                <a:gd name="T2" fmla="*/ 29 w 32"/>
                <a:gd name="T3" fmla="*/ 3 h 34"/>
                <a:gd name="T4" fmla="*/ 31 w 32"/>
                <a:gd name="T5" fmla="*/ 6 h 34"/>
                <a:gd name="T6" fmla="*/ 26 w 32"/>
                <a:gd name="T7" fmla="*/ 8 h 34"/>
                <a:gd name="T8" fmla="*/ 23 w 32"/>
                <a:gd name="T9" fmla="*/ 8 h 34"/>
                <a:gd name="T10" fmla="*/ 24 w 32"/>
                <a:gd name="T11" fmla="*/ 10 h 34"/>
                <a:gd name="T12" fmla="*/ 26 w 32"/>
                <a:gd name="T13" fmla="*/ 11 h 34"/>
                <a:gd name="T14" fmla="*/ 29 w 32"/>
                <a:gd name="T15" fmla="*/ 14 h 34"/>
                <a:gd name="T16" fmla="*/ 24 w 32"/>
                <a:gd name="T17" fmla="*/ 14 h 34"/>
                <a:gd name="T18" fmla="*/ 20 w 32"/>
                <a:gd name="T19" fmla="*/ 15 h 34"/>
                <a:gd name="T20" fmla="*/ 20 w 32"/>
                <a:gd name="T21" fmla="*/ 16 h 34"/>
                <a:gd name="T22" fmla="*/ 20 w 32"/>
                <a:gd name="T23" fmla="*/ 17 h 34"/>
                <a:gd name="T24" fmla="*/ 31 w 32"/>
                <a:gd name="T25" fmla="*/ 33 h 34"/>
                <a:gd name="T26" fmla="*/ 30 w 32"/>
                <a:gd name="T27" fmla="*/ 34 h 34"/>
                <a:gd name="T28" fmla="*/ 20 w 32"/>
                <a:gd name="T29" fmla="*/ 27 h 34"/>
                <a:gd name="T30" fmla="*/ 16 w 32"/>
                <a:gd name="T31" fmla="*/ 17 h 34"/>
                <a:gd name="T32" fmla="*/ 14 w 32"/>
                <a:gd name="T33" fmla="*/ 17 h 34"/>
                <a:gd name="T34" fmla="*/ 6 w 32"/>
                <a:gd name="T35" fmla="*/ 19 h 34"/>
                <a:gd name="T36" fmla="*/ 1 w 32"/>
                <a:gd name="T37" fmla="*/ 15 h 34"/>
                <a:gd name="T38" fmla="*/ 3 w 32"/>
                <a:gd name="T39" fmla="*/ 15 h 34"/>
                <a:gd name="T40" fmla="*/ 12 w 32"/>
                <a:gd name="T41" fmla="*/ 14 h 34"/>
                <a:gd name="T42" fmla="*/ 10 w 32"/>
                <a:gd name="T43" fmla="*/ 10 h 34"/>
                <a:gd name="T44" fmla="*/ 11 w 32"/>
                <a:gd name="T45" fmla="*/ 8 h 34"/>
                <a:gd name="T46" fmla="*/ 14 w 32"/>
                <a:gd name="T47" fmla="*/ 8 h 34"/>
                <a:gd name="T48" fmla="*/ 18 w 32"/>
                <a:gd name="T49" fmla="*/ 8 h 34"/>
                <a:gd name="T50" fmla="*/ 17 w 32"/>
                <a:gd name="T51" fmla="*/ 3 h 34"/>
                <a:gd name="T52" fmla="*/ 17 w 32"/>
                <a:gd name="T53" fmla="*/ 1 h 34"/>
                <a:gd name="T54" fmla="*/ 18 w 32"/>
                <a:gd name="T5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" h="34">
                  <a:moveTo>
                    <a:pt x="18" y="0"/>
                  </a:moveTo>
                  <a:cubicBezTo>
                    <a:pt x="18" y="0"/>
                    <a:pt x="26" y="3"/>
                    <a:pt x="29" y="3"/>
                  </a:cubicBezTo>
                  <a:cubicBezTo>
                    <a:pt x="29" y="3"/>
                    <a:pt x="32" y="3"/>
                    <a:pt x="31" y="6"/>
                  </a:cubicBezTo>
                  <a:cubicBezTo>
                    <a:pt x="31" y="6"/>
                    <a:pt x="29" y="8"/>
                    <a:pt x="26" y="8"/>
                  </a:cubicBezTo>
                  <a:cubicBezTo>
                    <a:pt x="26" y="8"/>
                    <a:pt x="24" y="7"/>
                    <a:pt x="23" y="8"/>
                  </a:cubicBezTo>
                  <a:cubicBezTo>
                    <a:pt x="23" y="8"/>
                    <a:pt x="22" y="9"/>
                    <a:pt x="24" y="10"/>
                  </a:cubicBezTo>
                  <a:cubicBezTo>
                    <a:pt x="24" y="10"/>
                    <a:pt x="25" y="11"/>
                    <a:pt x="26" y="11"/>
                  </a:cubicBezTo>
                  <a:cubicBezTo>
                    <a:pt x="26" y="11"/>
                    <a:pt x="29" y="12"/>
                    <a:pt x="29" y="14"/>
                  </a:cubicBezTo>
                  <a:cubicBezTo>
                    <a:pt x="29" y="14"/>
                    <a:pt x="28" y="15"/>
                    <a:pt x="24" y="14"/>
                  </a:cubicBezTo>
                  <a:cubicBezTo>
                    <a:pt x="24" y="14"/>
                    <a:pt x="21" y="13"/>
                    <a:pt x="20" y="15"/>
                  </a:cubicBezTo>
                  <a:cubicBezTo>
                    <a:pt x="20" y="15"/>
                    <a:pt x="20" y="15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7"/>
                    <a:pt x="25" y="30"/>
                    <a:pt x="31" y="33"/>
                  </a:cubicBezTo>
                  <a:cubicBezTo>
                    <a:pt x="31" y="33"/>
                    <a:pt x="32" y="34"/>
                    <a:pt x="30" y="34"/>
                  </a:cubicBezTo>
                  <a:cubicBezTo>
                    <a:pt x="30" y="34"/>
                    <a:pt x="22" y="34"/>
                    <a:pt x="20" y="2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6"/>
                    <a:pt x="14" y="17"/>
                  </a:cubicBezTo>
                  <a:cubicBezTo>
                    <a:pt x="14" y="17"/>
                    <a:pt x="10" y="20"/>
                    <a:pt x="6" y="19"/>
                  </a:cubicBezTo>
                  <a:cubicBezTo>
                    <a:pt x="6" y="19"/>
                    <a:pt x="0" y="17"/>
                    <a:pt x="1" y="15"/>
                  </a:cubicBezTo>
                  <a:cubicBezTo>
                    <a:pt x="1" y="15"/>
                    <a:pt x="1" y="14"/>
                    <a:pt x="3" y="15"/>
                  </a:cubicBezTo>
                  <a:cubicBezTo>
                    <a:pt x="3" y="15"/>
                    <a:pt x="9" y="18"/>
                    <a:pt x="12" y="14"/>
                  </a:cubicBezTo>
                  <a:cubicBezTo>
                    <a:pt x="12" y="14"/>
                    <a:pt x="12" y="12"/>
                    <a:pt x="10" y="10"/>
                  </a:cubicBezTo>
                  <a:cubicBezTo>
                    <a:pt x="10" y="10"/>
                    <a:pt x="9" y="10"/>
                    <a:pt x="11" y="8"/>
                  </a:cubicBezTo>
                  <a:cubicBezTo>
                    <a:pt x="11" y="8"/>
                    <a:pt x="12" y="7"/>
                    <a:pt x="14" y="8"/>
                  </a:cubicBezTo>
                  <a:cubicBezTo>
                    <a:pt x="14" y="8"/>
                    <a:pt x="17" y="10"/>
                    <a:pt x="18" y="8"/>
                  </a:cubicBezTo>
                  <a:cubicBezTo>
                    <a:pt x="18" y="8"/>
                    <a:pt x="18" y="4"/>
                    <a:pt x="17" y="3"/>
                  </a:cubicBezTo>
                  <a:cubicBezTo>
                    <a:pt x="17" y="3"/>
                    <a:pt x="16" y="3"/>
                    <a:pt x="17" y="1"/>
                  </a:cubicBezTo>
                  <a:cubicBezTo>
                    <a:pt x="17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0" name="îṩļiďê">
              <a:extLst>
                <a:ext uri="{FF2B5EF4-FFF2-40B4-BE49-F238E27FC236}">
                  <a16:creationId xmlns:a16="http://schemas.microsoft.com/office/drawing/2014/main" id="{A00A8FC4-9714-4DED-A5DB-3B17F9DD13C0}"/>
                </a:ext>
              </a:extLst>
            </p:cNvPr>
            <p:cNvSpPr/>
            <p:nvPr/>
          </p:nvSpPr>
          <p:spPr bwMode="auto">
            <a:xfrm>
              <a:off x="4103688" y="3098800"/>
              <a:ext cx="95250" cy="115888"/>
            </a:xfrm>
            <a:custGeom>
              <a:avLst/>
              <a:gdLst>
                <a:gd name="T0" fmla="*/ 27 w 29"/>
                <a:gd name="T1" fmla="*/ 2 h 35"/>
                <a:gd name="T2" fmla="*/ 23 w 29"/>
                <a:gd name="T3" fmla="*/ 2 h 35"/>
                <a:gd name="T4" fmla="*/ 22 w 29"/>
                <a:gd name="T5" fmla="*/ 4 h 35"/>
                <a:gd name="T6" fmla="*/ 18 w 29"/>
                <a:gd name="T7" fmla="*/ 7 h 35"/>
                <a:gd name="T8" fmla="*/ 13 w 29"/>
                <a:gd name="T9" fmla="*/ 3 h 35"/>
                <a:gd name="T10" fmla="*/ 9 w 29"/>
                <a:gd name="T11" fmla="*/ 2 h 35"/>
                <a:gd name="T12" fmla="*/ 10 w 29"/>
                <a:gd name="T13" fmla="*/ 5 h 35"/>
                <a:gd name="T14" fmla="*/ 13 w 29"/>
                <a:gd name="T15" fmla="*/ 11 h 35"/>
                <a:gd name="T16" fmla="*/ 5 w 29"/>
                <a:gd name="T17" fmla="*/ 11 h 35"/>
                <a:gd name="T18" fmla="*/ 1 w 29"/>
                <a:gd name="T19" fmla="*/ 9 h 35"/>
                <a:gd name="T20" fmla="*/ 7 w 29"/>
                <a:gd name="T21" fmla="*/ 15 h 35"/>
                <a:gd name="T22" fmla="*/ 12 w 29"/>
                <a:gd name="T23" fmla="*/ 14 h 35"/>
                <a:gd name="T24" fmla="*/ 14 w 29"/>
                <a:gd name="T25" fmla="*/ 16 h 35"/>
                <a:gd name="T26" fmla="*/ 13 w 29"/>
                <a:gd name="T27" fmla="*/ 26 h 35"/>
                <a:gd name="T28" fmla="*/ 15 w 29"/>
                <a:gd name="T29" fmla="*/ 29 h 35"/>
                <a:gd name="T30" fmla="*/ 20 w 29"/>
                <a:gd name="T31" fmla="*/ 32 h 35"/>
                <a:gd name="T32" fmla="*/ 19 w 29"/>
                <a:gd name="T33" fmla="*/ 26 h 35"/>
                <a:gd name="T34" fmla="*/ 18 w 29"/>
                <a:gd name="T35" fmla="*/ 18 h 35"/>
                <a:gd name="T36" fmla="*/ 20 w 29"/>
                <a:gd name="T37" fmla="*/ 13 h 35"/>
                <a:gd name="T38" fmla="*/ 24 w 29"/>
                <a:gd name="T39" fmla="*/ 15 h 35"/>
                <a:gd name="T40" fmla="*/ 27 w 29"/>
                <a:gd name="T41" fmla="*/ 16 h 35"/>
                <a:gd name="T42" fmla="*/ 28 w 29"/>
                <a:gd name="T43" fmla="*/ 13 h 35"/>
                <a:gd name="T44" fmla="*/ 26 w 29"/>
                <a:gd name="T45" fmla="*/ 12 h 35"/>
                <a:gd name="T46" fmla="*/ 23 w 29"/>
                <a:gd name="T47" fmla="*/ 9 h 35"/>
                <a:gd name="T48" fmla="*/ 25 w 29"/>
                <a:gd name="T49" fmla="*/ 8 h 35"/>
                <a:gd name="T50" fmla="*/ 28 w 29"/>
                <a:gd name="T51" fmla="*/ 5 h 35"/>
                <a:gd name="T52" fmla="*/ 27 w 29"/>
                <a:gd name="T53" fmla="*/ 3 h 35"/>
                <a:gd name="T54" fmla="*/ 27 w 29"/>
                <a:gd name="T5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35">
                  <a:moveTo>
                    <a:pt x="27" y="2"/>
                  </a:moveTo>
                  <a:cubicBezTo>
                    <a:pt x="27" y="2"/>
                    <a:pt x="24" y="0"/>
                    <a:pt x="23" y="2"/>
                  </a:cubicBezTo>
                  <a:cubicBezTo>
                    <a:pt x="23" y="2"/>
                    <a:pt x="22" y="3"/>
                    <a:pt x="22" y="4"/>
                  </a:cubicBezTo>
                  <a:cubicBezTo>
                    <a:pt x="22" y="4"/>
                    <a:pt x="20" y="8"/>
                    <a:pt x="18" y="7"/>
                  </a:cubicBezTo>
                  <a:cubicBezTo>
                    <a:pt x="18" y="7"/>
                    <a:pt x="14" y="5"/>
                    <a:pt x="13" y="3"/>
                  </a:cubicBezTo>
                  <a:cubicBezTo>
                    <a:pt x="13" y="3"/>
                    <a:pt x="11" y="0"/>
                    <a:pt x="9" y="2"/>
                  </a:cubicBezTo>
                  <a:cubicBezTo>
                    <a:pt x="9" y="2"/>
                    <a:pt x="7" y="3"/>
                    <a:pt x="10" y="5"/>
                  </a:cubicBezTo>
                  <a:cubicBezTo>
                    <a:pt x="10" y="5"/>
                    <a:pt x="15" y="9"/>
                    <a:pt x="13" y="11"/>
                  </a:cubicBezTo>
                  <a:cubicBezTo>
                    <a:pt x="13" y="11"/>
                    <a:pt x="10" y="14"/>
                    <a:pt x="5" y="11"/>
                  </a:cubicBezTo>
                  <a:cubicBezTo>
                    <a:pt x="5" y="11"/>
                    <a:pt x="2" y="8"/>
                    <a:pt x="1" y="9"/>
                  </a:cubicBezTo>
                  <a:cubicBezTo>
                    <a:pt x="1" y="9"/>
                    <a:pt x="0" y="14"/>
                    <a:pt x="7" y="15"/>
                  </a:cubicBezTo>
                  <a:cubicBezTo>
                    <a:pt x="7" y="15"/>
                    <a:pt x="11" y="15"/>
                    <a:pt x="12" y="14"/>
                  </a:cubicBezTo>
                  <a:cubicBezTo>
                    <a:pt x="12" y="14"/>
                    <a:pt x="14" y="13"/>
                    <a:pt x="14" y="1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7"/>
                    <a:pt x="15" y="29"/>
                  </a:cubicBezTo>
                  <a:cubicBezTo>
                    <a:pt x="15" y="29"/>
                    <a:pt x="18" y="35"/>
                    <a:pt x="20" y="32"/>
                  </a:cubicBezTo>
                  <a:cubicBezTo>
                    <a:pt x="20" y="32"/>
                    <a:pt x="19" y="30"/>
                    <a:pt x="19" y="26"/>
                  </a:cubicBezTo>
                  <a:cubicBezTo>
                    <a:pt x="19" y="26"/>
                    <a:pt x="18" y="18"/>
                    <a:pt x="18" y="18"/>
                  </a:cubicBezTo>
                  <a:cubicBezTo>
                    <a:pt x="18" y="18"/>
                    <a:pt x="18" y="14"/>
                    <a:pt x="20" y="13"/>
                  </a:cubicBezTo>
                  <a:cubicBezTo>
                    <a:pt x="20" y="13"/>
                    <a:pt x="22" y="13"/>
                    <a:pt x="24" y="15"/>
                  </a:cubicBezTo>
                  <a:cubicBezTo>
                    <a:pt x="24" y="15"/>
                    <a:pt x="27" y="17"/>
                    <a:pt x="27" y="16"/>
                  </a:cubicBezTo>
                  <a:cubicBezTo>
                    <a:pt x="27" y="16"/>
                    <a:pt x="27" y="14"/>
                    <a:pt x="28" y="13"/>
                  </a:cubicBezTo>
                  <a:cubicBezTo>
                    <a:pt x="28" y="13"/>
                    <a:pt x="28" y="13"/>
                    <a:pt x="26" y="12"/>
                  </a:cubicBezTo>
                  <a:cubicBezTo>
                    <a:pt x="26" y="12"/>
                    <a:pt x="22" y="11"/>
                    <a:pt x="23" y="9"/>
                  </a:cubicBezTo>
                  <a:cubicBezTo>
                    <a:pt x="23" y="9"/>
                    <a:pt x="24" y="8"/>
                    <a:pt x="25" y="8"/>
                  </a:cubicBezTo>
                  <a:cubicBezTo>
                    <a:pt x="25" y="8"/>
                    <a:pt x="29" y="8"/>
                    <a:pt x="28" y="5"/>
                  </a:cubicBezTo>
                  <a:cubicBezTo>
                    <a:pt x="28" y="5"/>
                    <a:pt x="27" y="4"/>
                    <a:pt x="27" y="3"/>
                  </a:cubicBezTo>
                  <a:lnTo>
                    <a:pt x="27" y="2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1" name="îśḷíḑê">
              <a:extLst>
                <a:ext uri="{FF2B5EF4-FFF2-40B4-BE49-F238E27FC236}">
                  <a16:creationId xmlns:a16="http://schemas.microsoft.com/office/drawing/2014/main" id="{5DE797F3-B1C4-4691-BAEF-BD7C322AC6EC}"/>
                </a:ext>
              </a:extLst>
            </p:cNvPr>
            <p:cNvSpPr/>
            <p:nvPr/>
          </p:nvSpPr>
          <p:spPr bwMode="auto">
            <a:xfrm>
              <a:off x="4208463" y="3235325"/>
              <a:ext cx="95250" cy="88900"/>
            </a:xfrm>
            <a:custGeom>
              <a:avLst/>
              <a:gdLst>
                <a:gd name="T0" fmla="*/ 18 w 29"/>
                <a:gd name="T1" fmla="*/ 0 h 27"/>
                <a:gd name="T2" fmla="*/ 14 w 29"/>
                <a:gd name="T3" fmla="*/ 4 h 27"/>
                <a:gd name="T4" fmla="*/ 9 w 29"/>
                <a:gd name="T5" fmla="*/ 5 h 27"/>
                <a:gd name="T6" fmla="*/ 10 w 29"/>
                <a:gd name="T7" fmla="*/ 7 h 27"/>
                <a:gd name="T8" fmla="*/ 17 w 29"/>
                <a:gd name="T9" fmla="*/ 5 h 27"/>
                <a:gd name="T10" fmla="*/ 20 w 29"/>
                <a:gd name="T11" fmla="*/ 5 h 27"/>
                <a:gd name="T12" fmla="*/ 18 w 29"/>
                <a:gd name="T13" fmla="*/ 7 h 27"/>
                <a:gd name="T14" fmla="*/ 14 w 29"/>
                <a:gd name="T15" fmla="*/ 8 h 27"/>
                <a:gd name="T16" fmla="*/ 11 w 29"/>
                <a:gd name="T17" fmla="*/ 8 h 27"/>
                <a:gd name="T18" fmla="*/ 11 w 29"/>
                <a:gd name="T19" fmla="*/ 9 h 27"/>
                <a:gd name="T20" fmla="*/ 14 w 29"/>
                <a:gd name="T21" fmla="*/ 10 h 27"/>
                <a:gd name="T22" fmla="*/ 15 w 29"/>
                <a:gd name="T23" fmla="*/ 10 h 27"/>
                <a:gd name="T24" fmla="*/ 16 w 29"/>
                <a:gd name="T25" fmla="*/ 11 h 27"/>
                <a:gd name="T26" fmla="*/ 16 w 29"/>
                <a:gd name="T27" fmla="*/ 10 h 27"/>
                <a:gd name="T28" fmla="*/ 17 w 29"/>
                <a:gd name="T29" fmla="*/ 9 h 27"/>
                <a:gd name="T30" fmla="*/ 19 w 29"/>
                <a:gd name="T31" fmla="*/ 8 h 27"/>
                <a:gd name="T32" fmla="*/ 20 w 29"/>
                <a:gd name="T33" fmla="*/ 9 h 27"/>
                <a:gd name="T34" fmla="*/ 22 w 29"/>
                <a:gd name="T35" fmla="*/ 10 h 27"/>
                <a:gd name="T36" fmla="*/ 25 w 29"/>
                <a:gd name="T37" fmla="*/ 11 h 27"/>
                <a:gd name="T38" fmla="*/ 23 w 29"/>
                <a:gd name="T39" fmla="*/ 14 h 27"/>
                <a:gd name="T40" fmla="*/ 21 w 29"/>
                <a:gd name="T41" fmla="*/ 13 h 27"/>
                <a:gd name="T42" fmla="*/ 20 w 29"/>
                <a:gd name="T43" fmla="*/ 12 h 27"/>
                <a:gd name="T44" fmla="*/ 19 w 29"/>
                <a:gd name="T45" fmla="*/ 13 h 27"/>
                <a:gd name="T46" fmla="*/ 18 w 29"/>
                <a:gd name="T47" fmla="*/ 14 h 27"/>
                <a:gd name="T48" fmla="*/ 13 w 29"/>
                <a:gd name="T49" fmla="*/ 14 h 27"/>
                <a:gd name="T50" fmla="*/ 14 w 29"/>
                <a:gd name="T51" fmla="*/ 16 h 27"/>
                <a:gd name="T52" fmla="*/ 16 w 29"/>
                <a:gd name="T53" fmla="*/ 15 h 27"/>
                <a:gd name="T54" fmla="*/ 18 w 29"/>
                <a:gd name="T55" fmla="*/ 17 h 27"/>
                <a:gd name="T56" fmla="*/ 19 w 29"/>
                <a:gd name="T57" fmla="*/ 14 h 27"/>
                <a:gd name="T58" fmla="*/ 20 w 29"/>
                <a:gd name="T59" fmla="*/ 14 h 27"/>
                <a:gd name="T60" fmla="*/ 22 w 29"/>
                <a:gd name="T61" fmla="*/ 17 h 27"/>
                <a:gd name="T62" fmla="*/ 24 w 29"/>
                <a:gd name="T63" fmla="*/ 16 h 27"/>
                <a:gd name="T64" fmla="*/ 25 w 29"/>
                <a:gd name="T65" fmla="*/ 16 h 27"/>
                <a:gd name="T66" fmla="*/ 27 w 29"/>
                <a:gd name="T67" fmla="*/ 18 h 27"/>
                <a:gd name="T68" fmla="*/ 28 w 29"/>
                <a:gd name="T69" fmla="*/ 19 h 27"/>
                <a:gd name="T70" fmla="*/ 27 w 29"/>
                <a:gd name="T71" fmla="*/ 22 h 27"/>
                <a:gd name="T72" fmla="*/ 24 w 29"/>
                <a:gd name="T73" fmla="*/ 21 h 27"/>
                <a:gd name="T74" fmla="*/ 22 w 29"/>
                <a:gd name="T75" fmla="*/ 20 h 27"/>
                <a:gd name="T76" fmla="*/ 17 w 29"/>
                <a:gd name="T77" fmla="*/ 19 h 27"/>
                <a:gd name="T78" fmla="*/ 15 w 29"/>
                <a:gd name="T79" fmla="*/ 20 h 27"/>
                <a:gd name="T80" fmla="*/ 17 w 29"/>
                <a:gd name="T81" fmla="*/ 24 h 27"/>
                <a:gd name="T82" fmla="*/ 17 w 29"/>
                <a:gd name="T83" fmla="*/ 26 h 27"/>
                <a:gd name="T84" fmla="*/ 16 w 29"/>
                <a:gd name="T85" fmla="*/ 27 h 27"/>
                <a:gd name="T86" fmla="*/ 14 w 29"/>
                <a:gd name="T87" fmla="*/ 27 h 27"/>
                <a:gd name="T88" fmla="*/ 12 w 29"/>
                <a:gd name="T89" fmla="*/ 19 h 27"/>
                <a:gd name="T90" fmla="*/ 13 w 29"/>
                <a:gd name="T91" fmla="*/ 16 h 27"/>
                <a:gd name="T92" fmla="*/ 12 w 29"/>
                <a:gd name="T93" fmla="*/ 15 h 27"/>
                <a:gd name="T94" fmla="*/ 11 w 29"/>
                <a:gd name="T95" fmla="*/ 12 h 27"/>
                <a:gd name="T96" fmla="*/ 8 w 29"/>
                <a:gd name="T97" fmla="*/ 9 h 27"/>
                <a:gd name="T98" fmla="*/ 6 w 29"/>
                <a:gd name="T99" fmla="*/ 6 h 27"/>
                <a:gd name="T100" fmla="*/ 3 w 29"/>
                <a:gd name="T101" fmla="*/ 4 h 27"/>
                <a:gd name="T102" fmla="*/ 2 w 29"/>
                <a:gd name="T103" fmla="*/ 1 h 27"/>
                <a:gd name="T104" fmla="*/ 8 w 29"/>
                <a:gd name="T105" fmla="*/ 1 h 27"/>
                <a:gd name="T106" fmla="*/ 8 w 29"/>
                <a:gd name="T107" fmla="*/ 3 h 27"/>
                <a:gd name="T108" fmla="*/ 8 w 29"/>
                <a:gd name="T109" fmla="*/ 4 h 27"/>
                <a:gd name="T110" fmla="*/ 8 w 29"/>
                <a:gd name="T111" fmla="*/ 4 h 27"/>
                <a:gd name="T112" fmla="*/ 9 w 29"/>
                <a:gd name="T113" fmla="*/ 4 h 27"/>
                <a:gd name="T114" fmla="*/ 11 w 29"/>
                <a:gd name="T115" fmla="*/ 3 h 27"/>
                <a:gd name="T116" fmla="*/ 13 w 29"/>
                <a:gd name="T117" fmla="*/ 2 h 27"/>
                <a:gd name="T118" fmla="*/ 14 w 29"/>
                <a:gd name="T119" fmla="*/ 2 h 27"/>
                <a:gd name="T120" fmla="*/ 15 w 29"/>
                <a:gd name="T121" fmla="*/ 1 h 27"/>
                <a:gd name="T122" fmla="*/ 18 w 29"/>
                <a:gd name="T1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" h="27">
                  <a:moveTo>
                    <a:pt x="18" y="0"/>
                  </a:moveTo>
                  <a:cubicBezTo>
                    <a:pt x="18" y="0"/>
                    <a:pt x="18" y="3"/>
                    <a:pt x="14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7"/>
                    <a:pt x="10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9" y="3"/>
                    <a:pt x="20" y="5"/>
                  </a:cubicBezTo>
                  <a:cubicBezTo>
                    <a:pt x="20" y="5"/>
                    <a:pt x="21" y="7"/>
                    <a:pt x="18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9"/>
                    <a:pt x="11" y="9"/>
                  </a:cubicBezTo>
                  <a:cubicBezTo>
                    <a:pt x="11" y="9"/>
                    <a:pt x="12" y="11"/>
                    <a:pt x="14" y="10"/>
                  </a:cubicBezTo>
                  <a:cubicBezTo>
                    <a:pt x="14" y="10"/>
                    <a:pt x="15" y="9"/>
                    <a:pt x="15" y="10"/>
                  </a:cubicBezTo>
                  <a:cubicBezTo>
                    <a:pt x="15" y="10"/>
                    <a:pt x="16" y="11"/>
                    <a:pt x="16" y="11"/>
                  </a:cubicBezTo>
                  <a:cubicBezTo>
                    <a:pt x="16" y="11"/>
                    <a:pt x="17" y="10"/>
                    <a:pt x="16" y="10"/>
                  </a:cubicBezTo>
                  <a:cubicBezTo>
                    <a:pt x="16" y="10"/>
                    <a:pt x="16" y="9"/>
                    <a:pt x="17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1" y="10"/>
                    <a:pt x="22" y="10"/>
                  </a:cubicBezTo>
                  <a:cubicBezTo>
                    <a:pt x="22" y="10"/>
                    <a:pt x="24" y="9"/>
                    <a:pt x="25" y="11"/>
                  </a:cubicBezTo>
                  <a:cubicBezTo>
                    <a:pt x="25" y="11"/>
                    <a:pt x="26" y="13"/>
                    <a:pt x="23" y="14"/>
                  </a:cubicBezTo>
                  <a:cubicBezTo>
                    <a:pt x="23" y="14"/>
                    <a:pt x="22" y="14"/>
                    <a:pt x="21" y="13"/>
                  </a:cubicBezTo>
                  <a:cubicBezTo>
                    <a:pt x="21" y="13"/>
                    <a:pt x="20" y="12"/>
                    <a:pt x="20" y="12"/>
                  </a:cubicBezTo>
                  <a:cubicBezTo>
                    <a:pt x="20" y="12"/>
                    <a:pt x="19" y="12"/>
                    <a:pt x="19" y="13"/>
                  </a:cubicBezTo>
                  <a:cubicBezTo>
                    <a:pt x="19" y="13"/>
                    <a:pt x="19" y="14"/>
                    <a:pt x="18" y="14"/>
                  </a:cubicBezTo>
                  <a:cubicBezTo>
                    <a:pt x="18" y="14"/>
                    <a:pt x="14" y="12"/>
                    <a:pt x="13" y="14"/>
                  </a:cubicBezTo>
                  <a:cubicBezTo>
                    <a:pt x="13" y="14"/>
                    <a:pt x="13" y="17"/>
                    <a:pt x="14" y="16"/>
                  </a:cubicBezTo>
                  <a:cubicBezTo>
                    <a:pt x="14" y="16"/>
                    <a:pt x="15" y="14"/>
                    <a:pt x="16" y="15"/>
                  </a:cubicBezTo>
                  <a:cubicBezTo>
                    <a:pt x="16" y="15"/>
                    <a:pt x="17" y="18"/>
                    <a:pt x="18" y="17"/>
                  </a:cubicBezTo>
                  <a:cubicBezTo>
                    <a:pt x="18" y="17"/>
                    <a:pt x="18" y="15"/>
                    <a:pt x="19" y="14"/>
                  </a:cubicBezTo>
                  <a:cubicBezTo>
                    <a:pt x="19" y="14"/>
                    <a:pt x="20" y="13"/>
                    <a:pt x="20" y="14"/>
                  </a:cubicBezTo>
                  <a:cubicBezTo>
                    <a:pt x="20" y="14"/>
                    <a:pt x="20" y="18"/>
                    <a:pt x="22" y="17"/>
                  </a:cubicBezTo>
                  <a:cubicBezTo>
                    <a:pt x="22" y="17"/>
                    <a:pt x="23" y="17"/>
                    <a:pt x="24" y="16"/>
                  </a:cubicBezTo>
                  <a:cubicBezTo>
                    <a:pt x="24" y="16"/>
                    <a:pt x="25" y="15"/>
                    <a:pt x="25" y="16"/>
                  </a:cubicBezTo>
                  <a:cubicBezTo>
                    <a:pt x="25" y="16"/>
                    <a:pt x="26" y="18"/>
                    <a:pt x="27" y="18"/>
                  </a:cubicBezTo>
                  <a:cubicBezTo>
                    <a:pt x="27" y="18"/>
                    <a:pt x="28" y="18"/>
                    <a:pt x="28" y="19"/>
                  </a:cubicBezTo>
                  <a:cubicBezTo>
                    <a:pt x="28" y="19"/>
                    <a:pt x="29" y="21"/>
                    <a:pt x="27" y="22"/>
                  </a:cubicBezTo>
                  <a:cubicBezTo>
                    <a:pt x="27" y="22"/>
                    <a:pt x="26" y="22"/>
                    <a:pt x="24" y="21"/>
                  </a:cubicBezTo>
                  <a:cubicBezTo>
                    <a:pt x="24" y="21"/>
                    <a:pt x="23" y="20"/>
                    <a:pt x="22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4" y="18"/>
                    <a:pt x="15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8" y="25"/>
                    <a:pt x="17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2" y="21"/>
                    <a:pt x="12" y="19"/>
                  </a:cubicBezTo>
                  <a:cubicBezTo>
                    <a:pt x="12" y="19"/>
                    <a:pt x="12" y="17"/>
                    <a:pt x="13" y="16"/>
                  </a:cubicBezTo>
                  <a:cubicBezTo>
                    <a:pt x="13" y="16"/>
                    <a:pt x="13" y="15"/>
                    <a:pt x="12" y="15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1" y="12"/>
                    <a:pt x="8" y="10"/>
                    <a:pt x="8" y="9"/>
                  </a:cubicBezTo>
                  <a:cubicBezTo>
                    <a:pt x="8" y="9"/>
                    <a:pt x="7" y="7"/>
                    <a:pt x="6" y="6"/>
                  </a:cubicBezTo>
                  <a:cubicBezTo>
                    <a:pt x="6" y="6"/>
                    <a:pt x="5" y="5"/>
                    <a:pt x="3" y="4"/>
                  </a:cubicBezTo>
                  <a:cubicBezTo>
                    <a:pt x="3" y="4"/>
                    <a:pt x="0" y="2"/>
                    <a:pt x="2" y="1"/>
                  </a:cubicBezTo>
                  <a:cubicBezTo>
                    <a:pt x="2" y="1"/>
                    <a:pt x="5" y="0"/>
                    <a:pt x="8" y="1"/>
                  </a:cubicBezTo>
                  <a:cubicBezTo>
                    <a:pt x="8" y="1"/>
                    <a:pt x="10" y="2"/>
                    <a:pt x="8" y="3"/>
                  </a:cubicBezTo>
                  <a:cubicBezTo>
                    <a:pt x="8" y="3"/>
                    <a:pt x="7" y="3"/>
                    <a:pt x="8" y="4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10" y="3"/>
                    <a:pt x="11" y="3"/>
                  </a:cubicBezTo>
                  <a:cubicBezTo>
                    <a:pt x="11" y="3"/>
                    <a:pt x="12" y="3"/>
                    <a:pt x="13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5" y="2"/>
                    <a:pt x="15" y="1"/>
                  </a:cubicBezTo>
                  <a:cubicBezTo>
                    <a:pt x="15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2" name="íšḻîdê">
              <a:extLst>
                <a:ext uri="{FF2B5EF4-FFF2-40B4-BE49-F238E27FC236}">
                  <a16:creationId xmlns:a16="http://schemas.microsoft.com/office/drawing/2014/main" id="{56899B2A-E02E-4405-AF16-50D5FEC4C766}"/>
                </a:ext>
              </a:extLst>
            </p:cNvPr>
            <p:cNvSpPr/>
            <p:nvPr/>
          </p:nvSpPr>
          <p:spPr bwMode="auto">
            <a:xfrm>
              <a:off x="4171951" y="3254375"/>
              <a:ext cx="73025" cy="57150"/>
            </a:xfrm>
            <a:custGeom>
              <a:avLst/>
              <a:gdLst>
                <a:gd name="T0" fmla="*/ 18 w 22"/>
                <a:gd name="T1" fmla="*/ 3 h 17"/>
                <a:gd name="T2" fmla="*/ 20 w 22"/>
                <a:gd name="T3" fmla="*/ 8 h 17"/>
                <a:gd name="T4" fmla="*/ 22 w 22"/>
                <a:gd name="T5" fmla="*/ 11 h 17"/>
                <a:gd name="T6" fmla="*/ 21 w 22"/>
                <a:gd name="T7" fmla="*/ 13 h 17"/>
                <a:gd name="T8" fmla="*/ 20 w 22"/>
                <a:gd name="T9" fmla="*/ 11 h 17"/>
                <a:gd name="T10" fmla="*/ 16 w 22"/>
                <a:gd name="T11" fmla="*/ 9 h 17"/>
                <a:gd name="T12" fmla="*/ 15 w 22"/>
                <a:gd name="T13" fmla="*/ 10 h 17"/>
                <a:gd name="T14" fmla="*/ 17 w 22"/>
                <a:gd name="T15" fmla="*/ 14 h 17"/>
                <a:gd name="T16" fmla="*/ 16 w 22"/>
                <a:gd name="T17" fmla="*/ 16 h 17"/>
                <a:gd name="T18" fmla="*/ 15 w 22"/>
                <a:gd name="T19" fmla="*/ 15 h 17"/>
                <a:gd name="T20" fmla="*/ 15 w 22"/>
                <a:gd name="T21" fmla="*/ 14 h 17"/>
                <a:gd name="T22" fmla="*/ 14 w 22"/>
                <a:gd name="T23" fmla="*/ 11 h 17"/>
                <a:gd name="T24" fmla="*/ 11 w 22"/>
                <a:gd name="T25" fmla="*/ 11 h 17"/>
                <a:gd name="T26" fmla="*/ 5 w 22"/>
                <a:gd name="T27" fmla="*/ 12 h 17"/>
                <a:gd name="T28" fmla="*/ 5 w 22"/>
                <a:gd name="T29" fmla="*/ 12 h 17"/>
                <a:gd name="T30" fmla="*/ 2 w 22"/>
                <a:gd name="T31" fmla="*/ 8 h 17"/>
                <a:gd name="T32" fmla="*/ 6 w 22"/>
                <a:gd name="T33" fmla="*/ 4 h 17"/>
                <a:gd name="T34" fmla="*/ 6 w 22"/>
                <a:gd name="T35" fmla="*/ 5 h 17"/>
                <a:gd name="T36" fmla="*/ 8 w 22"/>
                <a:gd name="T37" fmla="*/ 10 h 17"/>
                <a:gd name="T38" fmla="*/ 10 w 22"/>
                <a:gd name="T39" fmla="*/ 9 h 17"/>
                <a:gd name="T40" fmla="*/ 11 w 22"/>
                <a:gd name="T41" fmla="*/ 7 h 17"/>
                <a:gd name="T42" fmla="*/ 10 w 22"/>
                <a:gd name="T43" fmla="*/ 3 h 17"/>
                <a:gd name="T44" fmla="*/ 11 w 22"/>
                <a:gd name="T45" fmla="*/ 0 h 17"/>
                <a:gd name="T46" fmla="*/ 12 w 22"/>
                <a:gd name="T47" fmla="*/ 2 h 17"/>
                <a:gd name="T48" fmla="*/ 14 w 22"/>
                <a:gd name="T49" fmla="*/ 7 h 17"/>
                <a:gd name="T50" fmla="*/ 17 w 22"/>
                <a:gd name="T51" fmla="*/ 7 h 17"/>
                <a:gd name="T52" fmla="*/ 17 w 22"/>
                <a:gd name="T53" fmla="*/ 5 h 17"/>
                <a:gd name="T54" fmla="*/ 16 w 22"/>
                <a:gd name="T55" fmla="*/ 2 h 17"/>
                <a:gd name="T56" fmla="*/ 18 w 22"/>
                <a:gd name="T5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17">
                  <a:moveTo>
                    <a:pt x="18" y="3"/>
                  </a:moveTo>
                  <a:cubicBezTo>
                    <a:pt x="18" y="4"/>
                    <a:pt x="18" y="6"/>
                    <a:pt x="20" y="8"/>
                  </a:cubicBezTo>
                  <a:cubicBezTo>
                    <a:pt x="20" y="8"/>
                    <a:pt x="22" y="10"/>
                    <a:pt x="22" y="11"/>
                  </a:cubicBezTo>
                  <a:cubicBezTo>
                    <a:pt x="22" y="11"/>
                    <a:pt x="22" y="13"/>
                    <a:pt x="21" y="13"/>
                  </a:cubicBezTo>
                  <a:cubicBezTo>
                    <a:pt x="21" y="13"/>
                    <a:pt x="20" y="12"/>
                    <a:pt x="20" y="11"/>
                  </a:cubicBezTo>
                  <a:cubicBezTo>
                    <a:pt x="20" y="11"/>
                    <a:pt x="18" y="9"/>
                    <a:pt x="16" y="9"/>
                  </a:cubicBezTo>
                  <a:cubicBezTo>
                    <a:pt x="16" y="9"/>
                    <a:pt x="15" y="9"/>
                    <a:pt x="15" y="1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8" y="15"/>
                    <a:pt x="16" y="16"/>
                  </a:cubicBezTo>
                  <a:cubicBezTo>
                    <a:pt x="16" y="16"/>
                    <a:pt x="15" y="17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1" y="11"/>
                    <a:pt x="6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0"/>
                    <a:pt x="0" y="10"/>
                    <a:pt x="2" y="8"/>
                  </a:cubicBezTo>
                  <a:cubicBezTo>
                    <a:pt x="2" y="8"/>
                    <a:pt x="3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5"/>
                    <a:pt x="6" y="9"/>
                    <a:pt x="8" y="10"/>
                  </a:cubicBezTo>
                  <a:cubicBezTo>
                    <a:pt x="8" y="10"/>
                    <a:pt x="9" y="9"/>
                    <a:pt x="10" y="9"/>
                  </a:cubicBezTo>
                  <a:cubicBezTo>
                    <a:pt x="10" y="9"/>
                    <a:pt x="12" y="9"/>
                    <a:pt x="11" y="7"/>
                  </a:cubicBezTo>
                  <a:cubicBezTo>
                    <a:pt x="11" y="7"/>
                    <a:pt x="11" y="4"/>
                    <a:pt x="10" y="3"/>
                  </a:cubicBezTo>
                  <a:cubicBezTo>
                    <a:pt x="10" y="3"/>
                    <a:pt x="8" y="1"/>
                    <a:pt x="11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2"/>
                    <a:pt x="12" y="7"/>
                    <a:pt x="1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6"/>
                    <a:pt x="17" y="5"/>
                  </a:cubicBezTo>
                  <a:cubicBezTo>
                    <a:pt x="17" y="5"/>
                    <a:pt x="14" y="3"/>
                    <a:pt x="16" y="2"/>
                  </a:cubicBezTo>
                  <a:cubicBezTo>
                    <a:pt x="16" y="2"/>
                    <a:pt x="17" y="1"/>
                    <a:pt x="18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3" name="ïṧľíḍè">
              <a:extLst>
                <a:ext uri="{FF2B5EF4-FFF2-40B4-BE49-F238E27FC236}">
                  <a16:creationId xmlns:a16="http://schemas.microsoft.com/office/drawing/2014/main" id="{451E5A61-9736-46F1-84B8-6F2913B1B40A}"/>
                </a:ext>
              </a:extLst>
            </p:cNvPr>
            <p:cNvSpPr/>
            <p:nvPr/>
          </p:nvSpPr>
          <p:spPr bwMode="auto">
            <a:xfrm>
              <a:off x="3538538" y="2995613"/>
              <a:ext cx="57150" cy="93663"/>
            </a:xfrm>
            <a:custGeom>
              <a:avLst/>
              <a:gdLst>
                <a:gd name="T0" fmla="*/ 3 w 17"/>
                <a:gd name="T1" fmla="*/ 2 h 28"/>
                <a:gd name="T2" fmla="*/ 2 w 17"/>
                <a:gd name="T3" fmla="*/ 5 h 28"/>
                <a:gd name="T4" fmla="*/ 2 w 17"/>
                <a:gd name="T5" fmla="*/ 8 h 28"/>
                <a:gd name="T6" fmla="*/ 1 w 17"/>
                <a:gd name="T7" fmla="*/ 11 h 28"/>
                <a:gd name="T8" fmla="*/ 4 w 17"/>
                <a:gd name="T9" fmla="*/ 15 h 28"/>
                <a:gd name="T10" fmla="*/ 5 w 17"/>
                <a:gd name="T11" fmla="*/ 19 h 28"/>
                <a:gd name="T12" fmla="*/ 3 w 17"/>
                <a:gd name="T13" fmla="*/ 21 h 28"/>
                <a:gd name="T14" fmla="*/ 1 w 17"/>
                <a:gd name="T15" fmla="*/ 25 h 28"/>
                <a:gd name="T16" fmla="*/ 3 w 17"/>
                <a:gd name="T17" fmla="*/ 26 h 28"/>
                <a:gd name="T18" fmla="*/ 4 w 17"/>
                <a:gd name="T19" fmla="*/ 24 h 28"/>
                <a:gd name="T20" fmla="*/ 6 w 17"/>
                <a:gd name="T21" fmla="*/ 24 h 28"/>
                <a:gd name="T22" fmla="*/ 9 w 17"/>
                <a:gd name="T23" fmla="*/ 28 h 28"/>
                <a:gd name="T24" fmla="*/ 9 w 17"/>
                <a:gd name="T25" fmla="*/ 27 h 28"/>
                <a:gd name="T26" fmla="*/ 9 w 17"/>
                <a:gd name="T27" fmla="*/ 22 h 28"/>
                <a:gd name="T28" fmla="*/ 10 w 17"/>
                <a:gd name="T29" fmla="*/ 19 h 28"/>
                <a:gd name="T30" fmla="*/ 11 w 17"/>
                <a:gd name="T31" fmla="*/ 18 h 28"/>
                <a:gd name="T32" fmla="*/ 13 w 17"/>
                <a:gd name="T33" fmla="*/ 22 h 28"/>
                <a:gd name="T34" fmla="*/ 12 w 17"/>
                <a:gd name="T35" fmla="*/ 23 h 28"/>
                <a:gd name="T36" fmla="*/ 11 w 17"/>
                <a:gd name="T37" fmla="*/ 21 h 28"/>
                <a:gd name="T38" fmla="*/ 11 w 17"/>
                <a:gd name="T39" fmla="*/ 23 h 28"/>
                <a:gd name="T40" fmla="*/ 12 w 17"/>
                <a:gd name="T41" fmla="*/ 24 h 28"/>
                <a:gd name="T42" fmla="*/ 13 w 17"/>
                <a:gd name="T43" fmla="*/ 26 h 28"/>
                <a:gd name="T44" fmla="*/ 16 w 17"/>
                <a:gd name="T45" fmla="*/ 27 h 28"/>
                <a:gd name="T46" fmla="*/ 16 w 17"/>
                <a:gd name="T47" fmla="*/ 24 h 28"/>
                <a:gd name="T48" fmla="*/ 14 w 17"/>
                <a:gd name="T49" fmla="*/ 20 h 28"/>
                <a:gd name="T50" fmla="*/ 13 w 17"/>
                <a:gd name="T51" fmla="*/ 17 h 28"/>
                <a:gd name="T52" fmla="*/ 12 w 17"/>
                <a:gd name="T53" fmla="*/ 14 h 28"/>
                <a:gd name="T54" fmla="*/ 12 w 17"/>
                <a:gd name="T55" fmla="*/ 11 h 28"/>
                <a:gd name="T56" fmla="*/ 7 w 17"/>
                <a:gd name="T57" fmla="*/ 7 h 28"/>
                <a:gd name="T58" fmla="*/ 5 w 17"/>
                <a:gd name="T59" fmla="*/ 11 h 28"/>
                <a:gd name="T60" fmla="*/ 3 w 17"/>
                <a:gd name="T61" fmla="*/ 10 h 28"/>
                <a:gd name="T62" fmla="*/ 3 w 17"/>
                <a:gd name="T63" fmla="*/ 8 h 28"/>
                <a:gd name="T64" fmla="*/ 8 w 17"/>
                <a:gd name="T65" fmla="*/ 1 h 28"/>
                <a:gd name="T66" fmla="*/ 6 w 17"/>
                <a:gd name="T67" fmla="*/ 1 h 28"/>
                <a:gd name="T68" fmla="*/ 3 w 17"/>
                <a:gd name="T69" fmla="*/ 2 h 28"/>
                <a:gd name="T70" fmla="*/ 10 w 17"/>
                <a:gd name="T71" fmla="*/ 13 h 28"/>
                <a:gd name="T72" fmla="*/ 9 w 17"/>
                <a:gd name="T73" fmla="*/ 13 h 28"/>
                <a:gd name="T74" fmla="*/ 7 w 17"/>
                <a:gd name="T75" fmla="*/ 15 h 28"/>
                <a:gd name="T76" fmla="*/ 7 w 17"/>
                <a:gd name="T77" fmla="*/ 16 h 28"/>
                <a:gd name="T78" fmla="*/ 7 w 17"/>
                <a:gd name="T79" fmla="*/ 10 h 28"/>
                <a:gd name="T80" fmla="*/ 10 w 17"/>
                <a:gd name="T8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" h="28">
                  <a:moveTo>
                    <a:pt x="3" y="2"/>
                  </a:moveTo>
                  <a:cubicBezTo>
                    <a:pt x="3" y="2"/>
                    <a:pt x="2" y="2"/>
                    <a:pt x="2" y="5"/>
                  </a:cubicBezTo>
                  <a:cubicBezTo>
                    <a:pt x="2" y="5"/>
                    <a:pt x="3" y="7"/>
                    <a:pt x="2" y="8"/>
                  </a:cubicBezTo>
                  <a:cubicBezTo>
                    <a:pt x="2" y="8"/>
                    <a:pt x="0" y="9"/>
                    <a:pt x="1" y="11"/>
                  </a:cubicBezTo>
                  <a:cubicBezTo>
                    <a:pt x="1" y="11"/>
                    <a:pt x="4" y="12"/>
                    <a:pt x="4" y="15"/>
                  </a:cubicBezTo>
                  <a:cubicBezTo>
                    <a:pt x="4" y="15"/>
                    <a:pt x="4" y="17"/>
                    <a:pt x="5" y="19"/>
                  </a:cubicBezTo>
                  <a:cubicBezTo>
                    <a:pt x="5" y="19"/>
                    <a:pt x="6" y="20"/>
                    <a:pt x="3" y="21"/>
                  </a:cubicBezTo>
                  <a:cubicBezTo>
                    <a:pt x="3" y="21"/>
                    <a:pt x="0" y="21"/>
                    <a:pt x="1" y="25"/>
                  </a:cubicBezTo>
                  <a:cubicBezTo>
                    <a:pt x="1" y="25"/>
                    <a:pt x="1" y="27"/>
                    <a:pt x="3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24"/>
                    <a:pt x="6" y="23"/>
                    <a:pt x="6" y="24"/>
                  </a:cubicBezTo>
                  <a:cubicBezTo>
                    <a:pt x="6" y="24"/>
                    <a:pt x="7" y="28"/>
                    <a:pt x="9" y="28"/>
                  </a:cubicBezTo>
                  <a:cubicBezTo>
                    <a:pt x="9" y="28"/>
                    <a:pt x="9" y="28"/>
                    <a:pt x="9" y="27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10" y="19"/>
                    <a:pt x="10" y="19"/>
                  </a:cubicBezTo>
                  <a:cubicBezTo>
                    <a:pt x="10" y="19"/>
                    <a:pt x="11" y="17"/>
                    <a:pt x="11" y="1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1"/>
                    <a:pt x="11" y="23"/>
                  </a:cubicBezTo>
                  <a:cubicBezTo>
                    <a:pt x="11" y="23"/>
                    <a:pt x="12" y="24"/>
                    <a:pt x="12" y="24"/>
                  </a:cubicBezTo>
                  <a:cubicBezTo>
                    <a:pt x="12" y="24"/>
                    <a:pt x="13" y="25"/>
                    <a:pt x="13" y="26"/>
                  </a:cubicBezTo>
                  <a:cubicBezTo>
                    <a:pt x="13" y="26"/>
                    <a:pt x="14" y="28"/>
                    <a:pt x="16" y="27"/>
                  </a:cubicBezTo>
                  <a:cubicBezTo>
                    <a:pt x="16" y="27"/>
                    <a:pt x="17" y="26"/>
                    <a:pt x="16" y="24"/>
                  </a:cubicBezTo>
                  <a:cubicBezTo>
                    <a:pt x="16" y="24"/>
                    <a:pt x="15" y="20"/>
                    <a:pt x="14" y="20"/>
                  </a:cubicBezTo>
                  <a:cubicBezTo>
                    <a:pt x="14" y="20"/>
                    <a:pt x="13" y="18"/>
                    <a:pt x="13" y="17"/>
                  </a:cubicBezTo>
                  <a:cubicBezTo>
                    <a:pt x="13" y="17"/>
                    <a:pt x="13" y="14"/>
                    <a:pt x="12" y="14"/>
                  </a:cubicBezTo>
                  <a:cubicBezTo>
                    <a:pt x="12" y="14"/>
                    <a:pt x="12" y="13"/>
                    <a:pt x="12" y="11"/>
                  </a:cubicBezTo>
                  <a:cubicBezTo>
                    <a:pt x="12" y="11"/>
                    <a:pt x="11" y="6"/>
                    <a:pt x="7" y="7"/>
                  </a:cubicBezTo>
                  <a:cubicBezTo>
                    <a:pt x="7" y="7"/>
                    <a:pt x="5" y="8"/>
                    <a:pt x="5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9"/>
                    <a:pt x="3" y="8"/>
                  </a:cubicBezTo>
                  <a:cubicBezTo>
                    <a:pt x="3" y="8"/>
                    <a:pt x="10" y="5"/>
                    <a:pt x="8" y="1"/>
                  </a:cubicBezTo>
                  <a:cubicBezTo>
                    <a:pt x="8" y="1"/>
                    <a:pt x="7" y="0"/>
                    <a:pt x="6" y="1"/>
                  </a:cubicBezTo>
                  <a:cubicBezTo>
                    <a:pt x="6" y="1"/>
                    <a:pt x="4" y="2"/>
                    <a:pt x="3" y="2"/>
                  </a:cubicBezTo>
                  <a:close/>
                  <a:moveTo>
                    <a:pt x="10" y="13"/>
                  </a:moveTo>
                  <a:cubicBezTo>
                    <a:pt x="10" y="14"/>
                    <a:pt x="9" y="13"/>
                    <a:pt x="9" y="13"/>
                  </a:cubicBezTo>
                  <a:cubicBezTo>
                    <a:pt x="6" y="12"/>
                    <a:pt x="7" y="15"/>
                    <a:pt x="7" y="15"/>
                  </a:cubicBezTo>
                  <a:cubicBezTo>
                    <a:pt x="8" y="16"/>
                    <a:pt x="7" y="16"/>
                    <a:pt x="7" y="16"/>
                  </a:cubicBezTo>
                  <a:cubicBezTo>
                    <a:pt x="5" y="11"/>
                    <a:pt x="7" y="10"/>
                    <a:pt x="7" y="10"/>
                  </a:cubicBezTo>
                  <a:cubicBezTo>
                    <a:pt x="8" y="10"/>
                    <a:pt x="10" y="13"/>
                    <a:pt x="10" y="1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4" name="íṥļîḍè">
              <a:extLst>
                <a:ext uri="{FF2B5EF4-FFF2-40B4-BE49-F238E27FC236}">
                  <a16:creationId xmlns:a16="http://schemas.microsoft.com/office/drawing/2014/main" id="{753D0C47-C657-477F-8A88-ECACCAFF5554}"/>
                </a:ext>
              </a:extLst>
            </p:cNvPr>
            <p:cNvSpPr/>
            <p:nvPr/>
          </p:nvSpPr>
          <p:spPr bwMode="auto">
            <a:xfrm>
              <a:off x="3581401" y="2982913"/>
              <a:ext cx="42863" cy="42863"/>
            </a:xfrm>
            <a:custGeom>
              <a:avLst/>
              <a:gdLst>
                <a:gd name="T0" fmla="*/ 1 w 13"/>
                <a:gd name="T1" fmla="*/ 6 h 13"/>
                <a:gd name="T2" fmla="*/ 3 w 13"/>
                <a:gd name="T3" fmla="*/ 3 h 13"/>
                <a:gd name="T4" fmla="*/ 8 w 13"/>
                <a:gd name="T5" fmla="*/ 3 h 13"/>
                <a:gd name="T6" fmla="*/ 8 w 13"/>
                <a:gd name="T7" fmla="*/ 5 h 13"/>
                <a:gd name="T8" fmla="*/ 9 w 13"/>
                <a:gd name="T9" fmla="*/ 6 h 13"/>
                <a:gd name="T10" fmla="*/ 12 w 13"/>
                <a:gd name="T11" fmla="*/ 4 h 13"/>
                <a:gd name="T12" fmla="*/ 12 w 13"/>
                <a:gd name="T13" fmla="*/ 5 h 13"/>
                <a:gd name="T14" fmla="*/ 8 w 13"/>
                <a:gd name="T15" fmla="*/ 8 h 13"/>
                <a:gd name="T16" fmla="*/ 5 w 13"/>
                <a:gd name="T17" fmla="*/ 10 h 13"/>
                <a:gd name="T18" fmla="*/ 1 w 13"/>
                <a:gd name="T19" fmla="*/ 13 h 13"/>
                <a:gd name="T20" fmla="*/ 1 w 13"/>
                <a:gd name="T21" fmla="*/ 11 h 13"/>
                <a:gd name="T22" fmla="*/ 4 w 13"/>
                <a:gd name="T23" fmla="*/ 8 h 13"/>
                <a:gd name="T24" fmla="*/ 2 w 13"/>
                <a:gd name="T25" fmla="*/ 7 h 13"/>
                <a:gd name="T26" fmla="*/ 1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1" y="6"/>
                  </a:moveTo>
                  <a:cubicBezTo>
                    <a:pt x="1" y="6"/>
                    <a:pt x="1" y="4"/>
                    <a:pt x="3" y="3"/>
                  </a:cubicBezTo>
                  <a:cubicBezTo>
                    <a:pt x="3" y="3"/>
                    <a:pt x="6" y="0"/>
                    <a:pt x="8" y="3"/>
                  </a:cubicBezTo>
                  <a:cubicBezTo>
                    <a:pt x="8" y="3"/>
                    <a:pt x="9" y="4"/>
                    <a:pt x="8" y="5"/>
                  </a:cubicBezTo>
                  <a:cubicBezTo>
                    <a:pt x="8" y="5"/>
                    <a:pt x="7" y="6"/>
                    <a:pt x="9" y="6"/>
                  </a:cubicBezTo>
                  <a:cubicBezTo>
                    <a:pt x="9" y="6"/>
                    <a:pt x="11" y="5"/>
                    <a:pt x="12" y="4"/>
                  </a:cubicBezTo>
                  <a:cubicBezTo>
                    <a:pt x="12" y="4"/>
                    <a:pt x="13" y="3"/>
                    <a:pt x="12" y="5"/>
                  </a:cubicBezTo>
                  <a:cubicBezTo>
                    <a:pt x="12" y="5"/>
                    <a:pt x="11" y="7"/>
                    <a:pt x="8" y="8"/>
                  </a:cubicBezTo>
                  <a:cubicBezTo>
                    <a:pt x="8" y="8"/>
                    <a:pt x="6" y="7"/>
                    <a:pt x="5" y="10"/>
                  </a:cubicBezTo>
                  <a:cubicBezTo>
                    <a:pt x="5" y="10"/>
                    <a:pt x="3" y="13"/>
                    <a:pt x="1" y="13"/>
                  </a:cubicBezTo>
                  <a:cubicBezTo>
                    <a:pt x="1" y="13"/>
                    <a:pt x="0" y="12"/>
                    <a:pt x="1" y="11"/>
                  </a:cubicBezTo>
                  <a:cubicBezTo>
                    <a:pt x="1" y="11"/>
                    <a:pt x="4" y="10"/>
                    <a:pt x="4" y="8"/>
                  </a:cubicBezTo>
                  <a:cubicBezTo>
                    <a:pt x="4" y="8"/>
                    <a:pt x="3" y="7"/>
                    <a:pt x="2" y="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5" name="ïŝḷîde">
              <a:extLst>
                <a:ext uri="{FF2B5EF4-FFF2-40B4-BE49-F238E27FC236}">
                  <a16:creationId xmlns:a16="http://schemas.microsoft.com/office/drawing/2014/main" id="{183B60EE-FF48-4DBE-89E6-CF094E8C79C2}"/>
                </a:ext>
              </a:extLst>
            </p:cNvPr>
            <p:cNvSpPr/>
            <p:nvPr/>
          </p:nvSpPr>
          <p:spPr bwMode="auto">
            <a:xfrm>
              <a:off x="3595688" y="3008313"/>
              <a:ext cx="65088" cy="63500"/>
            </a:xfrm>
            <a:custGeom>
              <a:avLst/>
              <a:gdLst>
                <a:gd name="T0" fmla="*/ 0 w 20"/>
                <a:gd name="T1" fmla="*/ 7 h 19"/>
                <a:gd name="T2" fmla="*/ 4 w 20"/>
                <a:gd name="T3" fmla="*/ 3 h 19"/>
                <a:gd name="T4" fmla="*/ 7 w 20"/>
                <a:gd name="T5" fmla="*/ 2 h 19"/>
                <a:gd name="T6" fmla="*/ 7 w 20"/>
                <a:gd name="T7" fmla="*/ 4 h 19"/>
                <a:gd name="T8" fmla="*/ 9 w 20"/>
                <a:gd name="T9" fmla="*/ 11 h 19"/>
                <a:gd name="T10" fmla="*/ 15 w 20"/>
                <a:gd name="T11" fmla="*/ 10 h 19"/>
                <a:gd name="T12" fmla="*/ 14 w 20"/>
                <a:gd name="T13" fmla="*/ 7 h 19"/>
                <a:gd name="T14" fmla="*/ 17 w 20"/>
                <a:gd name="T15" fmla="*/ 10 h 19"/>
                <a:gd name="T16" fmla="*/ 17 w 20"/>
                <a:gd name="T17" fmla="*/ 15 h 19"/>
                <a:gd name="T18" fmla="*/ 15 w 20"/>
                <a:gd name="T19" fmla="*/ 16 h 19"/>
                <a:gd name="T20" fmla="*/ 7 w 20"/>
                <a:gd name="T21" fmla="*/ 12 h 19"/>
                <a:gd name="T22" fmla="*/ 5 w 20"/>
                <a:gd name="T23" fmla="*/ 9 h 19"/>
                <a:gd name="T24" fmla="*/ 3 w 20"/>
                <a:gd name="T25" fmla="*/ 8 h 19"/>
                <a:gd name="T26" fmla="*/ 2 w 20"/>
                <a:gd name="T27" fmla="*/ 10 h 19"/>
                <a:gd name="T28" fmla="*/ 1 w 20"/>
                <a:gd name="T29" fmla="*/ 19 h 19"/>
                <a:gd name="T30" fmla="*/ 0 w 20"/>
                <a:gd name="T31" fmla="*/ 18 h 19"/>
                <a:gd name="T32" fmla="*/ 0 w 20"/>
                <a:gd name="T33" fmla="*/ 15 h 19"/>
                <a:gd name="T34" fmla="*/ 0 w 20"/>
                <a:gd name="T35" fmla="*/ 13 h 19"/>
                <a:gd name="T36" fmla="*/ 0 w 20"/>
                <a:gd name="T3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cubicBezTo>
                    <a:pt x="0" y="7"/>
                    <a:pt x="4" y="5"/>
                    <a:pt x="4" y="3"/>
                  </a:cubicBezTo>
                  <a:cubicBezTo>
                    <a:pt x="4" y="3"/>
                    <a:pt x="5" y="0"/>
                    <a:pt x="7" y="2"/>
                  </a:cubicBezTo>
                  <a:cubicBezTo>
                    <a:pt x="7" y="2"/>
                    <a:pt x="8" y="2"/>
                    <a:pt x="7" y="4"/>
                  </a:cubicBezTo>
                  <a:cubicBezTo>
                    <a:pt x="7" y="4"/>
                    <a:pt x="6" y="9"/>
                    <a:pt x="9" y="11"/>
                  </a:cubicBezTo>
                  <a:cubicBezTo>
                    <a:pt x="9" y="11"/>
                    <a:pt x="15" y="14"/>
                    <a:pt x="15" y="1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7" y="10"/>
                  </a:cubicBezTo>
                  <a:cubicBezTo>
                    <a:pt x="17" y="10"/>
                    <a:pt x="20" y="13"/>
                    <a:pt x="17" y="15"/>
                  </a:cubicBezTo>
                  <a:cubicBezTo>
                    <a:pt x="17" y="15"/>
                    <a:pt x="16" y="15"/>
                    <a:pt x="15" y="16"/>
                  </a:cubicBezTo>
                  <a:cubicBezTo>
                    <a:pt x="15" y="16"/>
                    <a:pt x="9" y="17"/>
                    <a:pt x="7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7"/>
                    <a:pt x="3" y="8"/>
                  </a:cubicBezTo>
                  <a:cubicBezTo>
                    <a:pt x="3" y="8"/>
                    <a:pt x="2" y="8"/>
                    <a:pt x="2" y="10"/>
                  </a:cubicBezTo>
                  <a:cubicBezTo>
                    <a:pt x="2" y="10"/>
                    <a:pt x="4" y="17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15"/>
                    <a:pt x="0" y="15"/>
                    <a:pt x="0" y="13"/>
                  </a:cubicBezTo>
                  <a:cubicBezTo>
                    <a:pt x="0" y="13"/>
                    <a:pt x="1" y="8"/>
                    <a:pt x="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6" name="î$ľíḍê">
              <a:extLst>
                <a:ext uri="{FF2B5EF4-FFF2-40B4-BE49-F238E27FC236}">
                  <a16:creationId xmlns:a16="http://schemas.microsoft.com/office/drawing/2014/main" id="{599EB02B-4216-4041-8D74-CE0676EB843B}"/>
                </a:ext>
              </a:extLst>
            </p:cNvPr>
            <p:cNvSpPr/>
            <p:nvPr/>
          </p:nvSpPr>
          <p:spPr bwMode="auto">
            <a:xfrm>
              <a:off x="3690938" y="3187700"/>
              <a:ext cx="315913" cy="468313"/>
            </a:xfrm>
            <a:custGeom>
              <a:avLst/>
              <a:gdLst>
                <a:gd name="T0" fmla="*/ 96 w 96"/>
                <a:gd name="T1" fmla="*/ 0 h 141"/>
                <a:gd name="T2" fmla="*/ 0 w 96"/>
                <a:gd name="T3" fmla="*/ 45 h 141"/>
                <a:gd name="T4" fmla="*/ 26 w 96"/>
                <a:gd name="T5" fmla="*/ 74 h 141"/>
                <a:gd name="T6" fmla="*/ 5 w 96"/>
                <a:gd name="T7" fmla="*/ 141 h 141"/>
                <a:gd name="T8" fmla="*/ 96 w 96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41">
                  <a:moveTo>
                    <a:pt x="96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33" y="47"/>
                    <a:pt x="26" y="74"/>
                  </a:cubicBezTo>
                  <a:cubicBezTo>
                    <a:pt x="5" y="141"/>
                    <a:pt x="5" y="141"/>
                    <a:pt x="5" y="141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 Light" panose="020B0502040204020203" pitchFamily="34" charset="-122"/>
              </a:endParaRPr>
            </a:p>
          </p:txBody>
        </p:sp>
      </p:grpSp>
      <p:grpSp>
        <p:nvGrpSpPr>
          <p:cNvPr id="197" name="81ebc1f8-0063-4175-a0e9-d76839507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7913BCC-B1FE-481F-B913-B0A3F9B16344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687385" y="112202"/>
            <a:ext cx="1820990" cy="338052"/>
            <a:chOff x="3497261" y="2746242"/>
            <a:chExt cx="7298696" cy="1354943"/>
          </a:xfrm>
          <a:solidFill>
            <a:schemeClr val="accent1"/>
          </a:solidFill>
        </p:grpSpPr>
        <p:grpSp>
          <p:nvGrpSpPr>
            <p:cNvPr id="198" name="ïşļíḓê">
              <a:extLst>
                <a:ext uri="{FF2B5EF4-FFF2-40B4-BE49-F238E27FC236}">
                  <a16:creationId xmlns:a16="http://schemas.microsoft.com/office/drawing/2014/main" id="{0A41ABDB-F896-4E37-AE4A-35D9B8977011}"/>
                </a:ext>
              </a:extLst>
            </p:cNvPr>
            <p:cNvGrpSpPr/>
            <p:nvPr/>
          </p:nvGrpSpPr>
          <p:grpSpPr>
            <a:xfrm>
              <a:off x="3497261" y="2746242"/>
              <a:ext cx="7298696" cy="1095599"/>
              <a:chOff x="4535488" y="3019425"/>
              <a:chExt cx="4378326" cy="657226"/>
            </a:xfrm>
            <a:grpFill/>
          </p:grpSpPr>
          <p:sp>
            <p:nvSpPr>
              <p:cNvPr id="217" name="îṥļiďe">
                <a:extLst>
                  <a:ext uri="{FF2B5EF4-FFF2-40B4-BE49-F238E27FC236}">
                    <a16:creationId xmlns:a16="http://schemas.microsoft.com/office/drawing/2014/main" id="{193A3CB2-3CF3-4C16-ADD6-4D3E58AA0D6A}"/>
                  </a:ext>
                </a:extLst>
              </p:cNvPr>
              <p:cNvSpPr/>
              <p:nvPr/>
            </p:nvSpPr>
            <p:spPr bwMode="auto">
              <a:xfrm>
                <a:off x="4535488" y="3192463"/>
                <a:ext cx="290513" cy="484188"/>
              </a:xfrm>
              <a:custGeom>
                <a:avLst/>
                <a:gdLst>
                  <a:gd name="T0" fmla="*/ 88 w 88"/>
                  <a:gd name="T1" fmla="*/ 31 h 146"/>
                  <a:gd name="T2" fmla="*/ 71 w 88"/>
                  <a:gd name="T3" fmla="*/ 93 h 146"/>
                  <a:gd name="T4" fmla="*/ 61 w 88"/>
                  <a:gd name="T5" fmla="*/ 100 h 146"/>
                  <a:gd name="T6" fmla="*/ 46 w 88"/>
                  <a:gd name="T7" fmla="*/ 114 h 146"/>
                  <a:gd name="T8" fmla="*/ 10 w 88"/>
                  <a:gd name="T9" fmla="*/ 128 h 146"/>
                  <a:gd name="T10" fmla="*/ 3 w 88"/>
                  <a:gd name="T11" fmla="*/ 118 h 146"/>
                  <a:gd name="T12" fmla="*/ 12 w 88"/>
                  <a:gd name="T13" fmla="*/ 113 h 146"/>
                  <a:gd name="T14" fmla="*/ 46 w 88"/>
                  <a:gd name="T15" fmla="*/ 92 h 146"/>
                  <a:gd name="T16" fmla="*/ 39 w 88"/>
                  <a:gd name="T17" fmla="*/ 67 h 146"/>
                  <a:gd name="T18" fmla="*/ 24 w 88"/>
                  <a:gd name="T19" fmla="*/ 55 h 146"/>
                  <a:gd name="T20" fmla="*/ 32 w 88"/>
                  <a:gd name="T21" fmla="*/ 51 h 146"/>
                  <a:gd name="T22" fmla="*/ 49 w 88"/>
                  <a:gd name="T23" fmla="*/ 30 h 146"/>
                  <a:gd name="T24" fmla="*/ 56 w 88"/>
                  <a:gd name="T25" fmla="*/ 7 h 146"/>
                  <a:gd name="T26" fmla="*/ 88 w 88"/>
                  <a:gd name="T27" fmla="*/ 3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146">
                    <a:moveTo>
                      <a:pt x="88" y="31"/>
                    </a:move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3"/>
                      <a:pt x="68" y="99"/>
                      <a:pt x="61" y="100"/>
                    </a:cubicBezTo>
                    <a:cubicBezTo>
                      <a:pt x="61" y="100"/>
                      <a:pt x="48" y="106"/>
                      <a:pt x="46" y="114"/>
                    </a:cubicBezTo>
                    <a:cubicBezTo>
                      <a:pt x="46" y="114"/>
                      <a:pt x="19" y="146"/>
                      <a:pt x="10" y="128"/>
                    </a:cubicBezTo>
                    <a:cubicBezTo>
                      <a:pt x="10" y="128"/>
                      <a:pt x="9" y="118"/>
                      <a:pt x="3" y="118"/>
                    </a:cubicBezTo>
                    <a:cubicBezTo>
                      <a:pt x="3" y="118"/>
                      <a:pt x="0" y="115"/>
                      <a:pt x="12" y="113"/>
                    </a:cubicBezTo>
                    <a:cubicBezTo>
                      <a:pt x="12" y="113"/>
                      <a:pt x="32" y="116"/>
                      <a:pt x="46" y="92"/>
                    </a:cubicBezTo>
                    <a:cubicBezTo>
                      <a:pt x="46" y="92"/>
                      <a:pt x="57" y="72"/>
                      <a:pt x="39" y="67"/>
                    </a:cubicBezTo>
                    <a:cubicBezTo>
                      <a:pt x="39" y="67"/>
                      <a:pt x="22" y="66"/>
                      <a:pt x="24" y="55"/>
                    </a:cubicBezTo>
                    <a:cubicBezTo>
                      <a:pt x="24" y="55"/>
                      <a:pt x="24" y="52"/>
                      <a:pt x="32" y="51"/>
                    </a:cubicBezTo>
                    <a:cubicBezTo>
                      <a:pt x="32" y="51"/>
                      <a:pt x="59" y="46"/>
                      <a:pt x="49" y="30"/>
                    </a:cubicBezTo>
                    <a:cubicBezTo>
                      <a:pt x="49" y="30"/>
                      <a:pt x="33" y="10"/>
                      <a:pt x="56" y="7"/>
                    </a:cubicBezTo>
                    <a:cubicBezTo>
                      <a:pt x="56" y="7"/>
                      <a:pt x="85" y="0"/>
                      <a:pt x="8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8" name="íŝļíḍê">
                <a:extLst>
                  <a:ext uri="{FF2B5EF4-FFF2-40B4-BE49-F238E27FC236}">
                    <a16:creationId xmlns:a16="http://schemas.microsoft.com/office/drawing/2014/main" id="{CF5B2760-315B-45EC-A837-CF291584D979}"/>
                  </a:ext>
                </a:extLst>
              </p:cNvPr>
              <p:cNvSpPr/>
              <p:nvPr/>
            </p:nvSpPr>
            <p:spPr bwMode="auto">
              <a:xfrm>
                <a:off x="4899026" y="3148013"/>
                <a:ext cx="214313" cy="409575"/>
              </a:xfrm>
              <a:custGeom>
                <a:avLst/>
                <a:gdLst>
                  <a:gd name="T0" fmla="*/ 24 w 65"/>
                  <a:gd name="T1" fmla="*/ 0 h 123"/>
                  <a:gd name="T2" fmla="*/ 5 w 65"/>
                  <a:gd name="T3" fmla="*/ 21 h 123"/>
                  <a:gd name="T4" fmla="*/ 8 w 65"/>
                  <a:gd name="T5" fmla="*/ 43 h 123"/>
                  <a:gd name="T6" fmla="*/ 3 w 65"/>
                  <a:gd name="T7" fmla="*/ 65 h 123"/>
                  <a:gd name="T8" fmla="*/ 2 w 65"/>
                  <a:gd name="T9" fmla="*/ 73 h 123"/>
                  <a:gd name="T10" fmla="*/ 8 w 65"/>
                  <a:gd name="T11" fmla="*/ 106 h 123"/>
                  <a:gd name="T12" fmla="*/ 42 w 65"/>
                  <a:gd name="T13" fmla="*/ 119 h 123"/>
                  <a:gd name="T14" fmla="*/ 63 w 65"/>
                  <a:gd name="T15" fmla="*/ 103 h 123"/>
                  <a:gd name="T16" fmla="*/ 48 w 65"/>
                  <a:gd name="T17" fmla="*/ 97 h 123"/>
                  <a:gd name="T18" fmla="*/ 21 w 65"/>
                  <a:gd name="T19" fmla="*/ 91 h 123"/>
                  <a:gd name="T20" fmla="*/ 25 w 65"/>
                  <a:gd name="T21" fmla="*/ 57 h 123"/>
                  <a:gd name="T22" fmla="*/ 42 w 65"/>
                  <a:gd name="T23" fmla="*/ 50 h 123"/>
                  <a:gd name="T24" fmla="*/ 58 w 65"/>
                  <a:gd name="T25" fmla="*/ 34 h 123"/>
                  <a:gd name="T26" fmla="*/ 44 w 65"/>
                  <a:gd name="T27" fmla="*/ 32 h 123"/>
                  <a:gd name="T28" fmla="*/ 28 w 65"/>
                  <a:gd name="T29" fmla="*/ 31 h 123"/>
                  <a:gd name="T30" fmla="*/ 33 w 65"/>
                  <a:gd name="T31" fmla="*/ 19 h 123"/>
                  <a:gd name="T32" fmla="*/ 24 w 65"/>
                  <a:gd name="T3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123">
                    <a:moveTo>
                      <a:pt x="24" y="0"/>
                    </a:moveTo>
                    <a:cubicBezTo>
                      <a:pt x="24" y="0"/>
                      <a:pt x="2" y="1"/>
                      <a:pt x="5" y="21"/>
                    </a:cubicBezTo>
                    <a:cubicBezTo>
                      <a:pt x="5" y="21"/>
                      <a:pt x="12" y="38"/>
                      <a:pt x="8" y="43"/>
                    </a:cubicBezTo>
                    <a:cubicBezTo>
                      <a:pt x="8" y="43"/>
                      <a:pt x="2" y="56"/>
                      <a:pt x="3" y="65"/>
                    </a:cubicBezTo>
                    <a:cubicBezTo>
                      <a:pt x="3" y="65"/>
                      <a:pt x="5" y="66"/>
                      <a:pt x="2" y="73"/>
                    </a:cubicBezTo>
                    <a:cubicBezTo>
                      <a:pt x="2" y="73"/>
                      <a:pt x="0" y="100"/>
                      <a:pt x="8" y="106"/>
                    </a:cubicBezTo>
                    <a:cubicBezTo>
                      <a:pt x="8" y="106"/>
                      <a:pt x="17" y="117"/>
                      <a:pt x="42" y="119"/>
                    </a:cubicBezTo>
                    <a:cubicBezTo>
                      <a:pt x="42" y="119"/>
                      <a:pt x="65" y="123"/>
                      <a:pt x="63" y="103"/>
                    </a:cubicBezTo>
                    <a:cubicBezTo>
                      <a:pt x="63" y="103"/>
                      <a:pt x="58" y="95"/>
                      <a:pt x="48" y="97"/>
                    </a:cubicBezTo>
                    <a:cubicBezTo>
                      <a:pt x="48" y="97"/>
                      <a:pt x="21" y="107"/>
                      <a:pt x="21" y="91"/>
                    </a:cubicBezTo>
                    <a:cubicBezTo>
                      <a:pt x="21" y="91"/>
                      <a:pt x="18" y="70"/>
                      <a:pt x="25" y="57"/>
                    </a:cubicBezTo>
                    <a:cubicBezTo>
                      <a:pt x="25" y="57"/>
                      <a:pt x="28" y="50"/>
                      <a:pt x="42" y="50"/>
                    </a:cubicBezTo>
                    <a:cubicBezTo>
                      <a:pt x="42" y="50"/>
                      <a:pt x="62" y="50"/>
                      <a:pt x="58" y="34"/>
                    </a:cubicBezTo>
                    <a:cubicBezTo>
                      <a:pt x="58" y="34"/>
                      <a:pt x="55" y="27"/>
                      <a:pt x="44" y="32"/>
                    </a:cubicBezTo>
                    <a:cubicBezTo>
                      <a:pt x="44" y="32"/>
                      <a:pt x="31" y="42"/>
                      <a:pt x="28" y="31"/>
                    </a:cubicBezTo>
                    <a:cubicBezTo>
                      <a:pt x="28" y="31"/>
                      <a:pt x="27" y="24"/>
                      <a:pt x="33" y="19"/>
                    </a:cubicBezTo>
                    <a:cubicBezTo>
                      <a:pt x="33" y="19"/>
                      <a:pt x="46" y="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9" name="íşḷiḋe">
                <a:extLst>
                  <a:ext uri="{FF2B5EF4-FFF2-40B4-BE49-F238E27FC236}">
                    <a16:creationId xmlns:a16="http://schemas.microsoft.com/office/drawing/2014/main" id="{6E186ED4-735F-4D1C-B1AD-742EBCD818A2}"/>
                  </a:ext>
                </a:extLst>
              </p:cNvPr>
              <p:cNvSpPr/>
              <p:nvPr/>
            </p:nvSpPr>
            <p:spPr bwMode="auto">
              <a:xfrm>
                <a:off x="5218113" y="3122613"/>
                <a:ext cx="406400" cy="222250"/>
              </a:xfrm>
              <a:custGeom>
                <a:avLst/>
                <a:gdLst>
                  <a:gd name="T0" fmla="*/ 43 w 123"/>
                  <a:gd name="T1" fmla="*/ 10 h 67"/>
                  <a:gd name="T2" fmla="*/ 43 w 123"/>
                  <a:gd name="T3" fmla="*/ 19 h 67"/>
                  <a:gd name="T4" fmla="*/ 53 w 123"/>
                  <a:gd name="T5" fmla="*/ 30 h 67"/>
                  <a:gd name="T6" fmla="*/ 39 w 123"/>
                  <a:gd name="T7" fmla="*/ 37 h 67"/>
                  <a:gd name="T8" fmla="*/ 39 w 123"/>
                  <a:gd name="T9" fmla="*/ 37 h 67"/>
                  <a:gd name="T10" fmla="*/ 15 w 123"/>
                  <a:gd name="T11" fmla="*/ 43 h 67"/>
                  <a:gd name="T12" fmla="*/ 0 w 123"/>
                  <a:gd name="T13" fmla="*/ 52 h 67"/>
                  <a:gd name="T14" fmla="*/ 15 w 123"/>
                  <a:gd name="T15" fmla="*/ 62 h 67"/>
                  <a:gd name="T16" fmla="*/ 29 w 123"/>
                  <a:gd name="T17" fmla="*/ 52 h 67"/>
                  <a:gd name="T18" fmla="*/ 44 w 123"/>
                  <a:gd name="T19" fmla="*/ 46 h 67"/>
                  <a:gd name="T20" fmla="*/ 112 w 123"/>
                  <a:gd name="T21" fmla="*/ 36 h 67"/>
                  <a:gd name="T22" fmla="*/ 123 w 123"/>
                  <a:gd name="T23" fmla="*/ 31 h 67"/>
                  <a:gd name="T24" fmla="*/ 116 w 123"/>
                  <a:gd name="T25" fmla="*/ 25 h 67"/>
                  <a:gd name="T26" fmla="*/ 84 w 123"/>
                  <a:gd name="T27" fmla="*/ 25 h 67"/>
                  <a:gd name="T28" fmla="*/ 80 w 123"/>
                  <a:gd name="T29" fmla="*/ 19 h 67"/>
                  <a:gd name="T30" fmla="*/ 72 w 123"/>
                  <a:gd name="T31" fmla="*/ 5 h 67"/>
                  <a:gd name="T32" fmla="*/ 67 w 123"/>
                  <a:gd name="T33" fmla="*/ 5 h 67"/>
                  <a:gd name="T34" fmla="*/ 59 w 123"/>
                  <a:gd name="T35" fmla="*/ 3 h 67"/>
                  <a:gd name="T36" fmla="*/ 43 w 123"/>
                  <a:gd name="T37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" h="67">
                    <a:moveTo>
                      <a:pt x="43" y="10"/>
                    </a:moveTo>
                    <a:cubicBezTo>
                      <a:pt x="43" y="10"/>
                      <a:pt x="35" y="13"/>
                      <a:pt x="43" y="19"/>
                    </a:cubicBezTo>
                    <a:cubicBezTo>
                      <a:pt x="43" y="19"/>
                      <a:pt x="57" y="23"/>
                      <a:pt x="53" y="30"/>
                    </a:cubicBezTo>
                    <a:cubicBezTo>
                      <a:pt x="53" y="30"/>
                      <a:pt x="50" y="34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27" y="40"/>
                      <a:pt x="15" y="43"/>
                      <a:pt x="15" y="43"/>
                    </a:cubicBezTo>
                    <a:cubicBezTo>
                      <a:pt x="15" y="43"/>
                      <a:pt x="4" y="38"/>
                      <a:pt x="0" y="52"/>
                    </a:cubicBezTo>
                    <a:cubicBezTo>
                      <a:pt x="0" y="52"/>
                      <a:pt x="1" y="67"/>
                      <a:pt x="15" y="62"/>
                    </a:cubicBezTo>
                    <a:cubicBezTo>
                      <a:pt x="15" y="62"/>
                      <a:pt x="17" y="52"/>
                      <a:pt x="29" y="52"/>
                    </a:cubicBezTo>
                    <a:cubicBezTo>
                      <a:pt x="29" y="52"/>
                      <a:pt x="36" y="53"/>
                      <a:pt x="44" y="46"/>
                    </a:cubicBezTo>
                    <a:cubicBezTo>
                      <a:pt x="44" y="46"/>
                      <a:pt x="72" y="32"/>
                      <a:pt x="112" y="36"/>
                    </a:cubicBezTo>
                    <a:cubicBezTo>
                      <a:pt x="112" y="36"/>
                      <a:pt x="122" y="39"/>
                      <a:pt x="123" y="31"/>
                    </a:cubicBezTo>
                    <a:cubicBezTo>
                      <a:pt x="123" y="31"/>
                      <a:pt x="123" y="26"/>
                      <a:pt x="116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77" y="25"/>
                      <a:pt x="80" y="19"/>
                    </a:cubicBezTo>
                    <a:cubicBezTo>
                      <a:pt x="80" y="19"/>
                      <a:pt x="85" y="9"/>
                      <a:pt x="72" y="5"/>
                    </a:cubicBezTo>
                    <a:cubicBezTo>
                      <a:pt x="72" y="5"/>
                      <a:pt x="70" y="4"/>
                      <a:pt x="67" y="5"/>
                    </a:cubicBezTo>
                    <a:cubicBezTo>
                      <a:pt x="67" y="5"/>
                      <a:pt x="61" y="6"/>
                      <a:pt x="59" y="3"/>
                    </a:cubicBezTo>
                    <a:cubicBezTo>
                      <a:pt x="59" y="3"/>
                      <a:pt x="56" y="0"/>
                      <a:pt x="4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0" name="iṩ1îdê">
                <a:extLst>
                  <a:ext uri="{FF2B5EF4-FFF2-40B4-BE49-F238E27FC236}">
                    <a16:creationId xmlns:a16="http://schemas.microsoft.com/office/drawing/2014/main" id="{15B8A5E9-C1FA-4A65-A23B-5BE8B16C36E2}"/>
                  </a:ext>
                </a:extLst>
              </p:cNvPr>
              <p:cNvSpPr/>
              <p:nvPr/>
            </p:nvSpPr>
            <p:spPr bwMode="auto">
              <a:xfrm>
                <a:off x="5316538" y="3297238"/>
                <a:ext cx="271463" cy="333375"/>
              </a:xfrm>
              <a:custGeom>
                <a:avLst/>
                <a:gdLst>
                  <a:gd name="T0" fmla="*/ 5 w 82"/>
                  <a:gd name="T1" fmla="*/ 17 h 100"/>
                  <a:gd name="T2" fmla="*/ 8 w 82"/>
                  <a:gd name="T3" fmla="*/ 49 h 100"/>
                  <a:gd name="T4" fmla="*/ 20 w 82"/>
                  <a:gd name="T5" fmla="*/ 54 h 100"/>
                  <a:gd name="T6" fmla="*/ 27 w 82"/>
                  <a:gd name="T7" fmla="*/ 69 h 100"/>
                  <a:gd name="T8" fmla="*/ 27 w 82"/>
                  <a:gd name="T9" fmla="*/ 75 h 100"/>
                  <a:gd name="T10" fmla="*/ 14 w 82"/>
                  <a:gd name="T11" fmla="*/ 77 h 100"/>
                  <a:gd name="T12" fmla="*/ 14 w 82"/>
                  <a:gd name="T13" fmla="*/ 81 h 100"/>
                  <a:gd name="T14" fmla="*/ 27 w 82"/>
                  <a:gd name="T15" fmla="*/ 94 h 100"/>
                  <a:gd name="T16" fmla="*/ 27 w 82"/>
                  <a:gd name="T17" fmla="*/ 99 h 100"/>
                  <a:gd name="T18" fmla="*/ 43 w 82"/>
                  <a:gd name="T19" fmla="*/ 88 h 100"/>
                  <a:gd name="T20" fmla="*/ 42 w 82"/>
                  <a:gd name="T21" fmla="*/ 46 h 100"/>
                  <a:gd name="T22" fmla="*/ 52 w 82"/>
                  <a:gd name="T23" fmla="*/ 27 h 100"/>
                  <a:gd name="T24" fmla="*/ 73 w 82"/>
                  <a:gd name="T25" fmla="*/ 12 h 100"/>
                  <a:gd name="T26" fmla="*/ 67 w 82"/>
                  <a:gd name="T27" fmla="*/ 0 h 100"/>
                  <a:gd name="T28" fmla="*/ 23 w 82"/>
                  <a:gd name="T29" fmla="*/ 9 h 100"/>
                  <a:gd name="T30" fmla="*/ 13 w 82"/>
                  <a:gd name="T31" fmla="*/ 14 h 100"/>
                  <a:gd name="T32" fmla="*/ 5 w 82"/>
                  <a:gd name="T33" fmla="*/ 17 h 100"/>
                  <a:gd name="T34" fmla="*/ 35 w 82"/>
                  <a:gd name="T35" fmla="*/ 19 h 100"/>
                  <a:gd name="T36" fmla="*/ 36 w 82"/>
                  <a:gd name="T37" fmla="*/ 20 h 100"/>
                  <a:gd name="T38" fmla="*/ 24 w 82"/>
                  <a:gd name="T39" fmla="*/ 37 h 100"/>
                  <a:gd name="T40" fmla="*/ 19 w 82"/>
                  <a:gd name="T41" fmla="*/ 25 h 100"/>
                  <a:gd name="T42" fmla="*/ 35 w 82"/>
                  <a:gd name="T43" fmla="*/ 1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100">
                    <a:moveTo>
                      <a:pt x="5" y="17"/>
                    </a:moveTo>
                    <a:cubicBezTo>
                      <a:pt x="5" y="17"/>
                      <a:pt x="0" y="35"/>
                      <a:pt x="8" y="49"/>
                    </a:cubicBezTo>
                    <a:cubicBezTo>
                      <a:pt x="8" y="49"/>
                      <a:pt x="12" y="53"/>
                      <a:pt x="20" y="54"/>
                    </a:cubicBezTo>
                    <a:cubicBezTo>
                      <a:pt x="20" y="54"/>
                      <a:pt x="26" y="52"/>
                      <a:pt x="27" y="69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9" y="89"/>
                      <a:pt x="14" y="77"/>
                    </a:cubicBezTo>
                    <a:cubicBezTo>
                      <a:pt x="14" y="77"/>
                      <a:pt x="11" y="76"/>
                      <a:pt x="14" y="8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9" y="97"/>
                      <a:pt x="27" y="99"/>
                    </a:cubicBezTo>
                    <a:cubicBezTo>
                      <a:pt x="27" y="99"/>
                      <a:pt x="39" y="100"/>
                      <a:pt x="43" y="88"/>
                    </a:cubicBezTo>
                    <a:cubicBezTo>
                      <a:pt x="43" y="88"/>
                      <a:pt x="47" y="65"/>
                      <a:pt x="42" y="46"/>
                    </a:cubicBezTo>
                    <a:cubicBezTo>
                      <a:pt x="42" y="46"/>
                      <a:pt x="56" y="41"/>
                      <a:pt x="52" y="27"/>
                    </a:cubicBezTo>
                    <a:cubicBezTo>
                      <a:pt x="52" y="27"/>
                      <a:pt x="71" y="13"/>
                      <a:pt x="73" y="12"/>
                    </a:cubicBezTo>
                    <a:cubicBezTo>
                      <a:pt x="73" y="12"/>
                      <a:pt x="82" y="1"/>
                      <a:pt x="67" y="0"/>
                    </a:cubicBezTo>
                    <a:cubicBezTo>
                      <a:pt x="67" y="0"/>
                      <a:pt x="42" y="0"/>
                      <a:pt x="23" y="9"/>
                    </a:cubicBezTo>
                    <a:cubicBezTo>
                      <a:pt x="23" y="9"/>
                      <a:pt x="16" y="14"/>
                      <a:pt x="13" y="14"/>
                    </a:cubicBezTo>
                    <a:cubicBezTo>
                      <a:pt x="13" y="14"/>
                      <a:pt x="6" y="15"/>
                      <a:pt x="5" y="17"/>
                    </a:cubicBezTo>
                    <a:close/>
                    <a:moveTo>
                      <a:pt x="35" y="19"/>
                    </a:moveTo>
                    <a:cubicBezTo>
                      <a:pt x="36" y="20"/>
                      <a:pt x="36" y="20"/>
                      <a:pt x="36" y="20"/>
                    </a:cubicBezTo>
                    <a:cubicBezTo>
                      <a:pt x="43" y="26"/>
                      <a:pt x="24" y="37"/>
                      <a:pt x="24" y="37"/>
                    </a:cubicBezTo>
                    <a:cubicBezTo>
                      <a:pt x="18" y="35"/>
                      <a:pt x="19" y="25"/>
                      <a:pt x="19" y="25"/>
                    </a:cubicBezTo>
                    <a:cubicBezTo>
                      <a:pt x="20" y="18"/>
                      <a:pt x="35" y="19"/>
                      <a:pt x="3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1" name="isļïḍe">
                <a:extLst>
                  <a:ext uri="{FF2B5EF4-FFF2-40B4-BE49-F238E27FC236}">
                    <a16:creationId xmlns:a16="http://schemas.microsoft.com/office/drawing/2014/main" id="{A5E9D24B-1E78-4957-BCCF-DCD5A30EB19E}"/>
                  </a:ext>
                </a:extLst>
              </p:cNvPr>
              <p:cNvSpPr/>
              <p:nvPr/>
            </p:nvSpPr>
            <p:spPr bwMode="auto">
              <a:xfrm>
                <a:off x="5227638" y="3540125"/>
                <a:ext cx="85725" cy="103188"/>
              </a:xfrm>
              <a:custGeom>
                <a:avLst/>
                <a:gdLst>
                  <a:gd name="T0" fmla="*/ 4 w 26"/>
                  <a:gd name="T1" fmla="*/ 5 h 31"/>
                  <a:gd name="T2" fmla="*/ 2 w 26"/>
                  <a:gd name="T3" fmla="*/ 23 h 31"/>
                  <a:gd name="T4" fmla="*/ 11 w 26"/>
                  <a:gd name="T5" fmla="*/ 28 h 31"/>
                  <a:gd name="T6" fmla="*/ 17 w 26"/>
                  <a:gd name="T7" fmla="*/ 19 h 31"/>
                  <a:gd name="T8" fmla="*/ 25 w 26"/>
                  <a:gd name="T9" fmla="*/ 9 h 31"/>
                  <a:gd name="T10" fmla="*/ 23 w 26"/>
                  <a:gd name="T11" fmla="*/ 7 h 31"/>
                  <a:gd name="T12" fmla="*/ 12 w 26"/>
                  <a:gd name="T13" fmla="*/ 3 h 31"/>
                  <a:gd name="T14" fmla="*/ 4 w 26"/>
                  <a:gd name="T1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1">
                    <a:moveTo>
                      <a:pt x="4" y="5"/>
                    </a:moveTo>
                    <a:cubicBezTo>
                      <a:pt x="4" y="5"/>
                      <a:pt x="0" y="15"/>
                      <a:pt x="2" y="23"/>
                    </a:cubicBezTo>
                    <a:cubicBezTo>
                      <a:pt x="2" y="23"/>
                      <a:pt x="4" y="31"/>
                      <a:pt x="11" y="28"/>
                    </a:cubicBezTo>
                    <a:cubicBezTo>
                      <a:pt x="11" y="28"/>
                      <a:pt x="14" y="26"/>
                      <a:pt x="17" y="19"/>
                    </a:cubicBezTo>
                    <a:cubicBezTo>
                      <a:pt x="17" y="19"/>
                      <a:pt x="20" y="10"/>
                      <a:pt x="25" y="9"/>
                    </a:cubicBezTo>
                    <a:cubicBezTo>
                      <a:pt x="25" y="9"/>
                      <a:pt x="26" y="6"/>
                      <a:pt x="23" y="7"/>
                    </a:cubicBezTo>
                    <a:cubicBezTo>
                      <a:pt x="23" y="7"/>
                      <a:pt x="16" y="8"/>
                      <a:pt x="12" y="3"/>
                    </a:cubicBezTo>
                    <a:cubicBezTo>
                      <a:pt x="12" y="3"/>
                      <a:pt x="6" y="0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2" name="íṣḷíḋê">
                <a:extLst>
                  <a:ext uri="{FF2B5EF4-FFF2-40B4-BE49-F238E27FC236}">
                    <a16:creationId xmlns:a16="http://schemas.microsoft.com/office/drawing/2014/main" id="{3C7A38D4-313D-4A58-A011-9D8277D71C9C}"/>
                  </a:ext>
                </a:extLst>
              </p:cNvPr>
              <p:cNvSpPr/>
              <p:nvPr/>
            </p:nvSpPr>
            <p:spPr bwMode="auto">
              <a:xfrm>
                <a:off x="5502276" y="3421063"/>
                <a:ext cx="134938" cy="158750"/>
              </a:xfrm>
              <a:custGeom>
                <a:avLst/>
                <a:gdLst>
                  <a:gd name="T0" fmla="*/ 0 w 41"/>
                  <a:gd name="T1" fmla="*/ 18 h 48"/>
                  <a:gd name="T2" fmla="*/ 35 w 41"/>
                  <a:gd name="T3" fmla="*/ 19 h 48"/>
                  <a:gd name="T4" fmla="*/ 29 w 41"/>
                  <a:gd name="T5" fmla="*/ 41 h 48"/>
                  <a:gd name="T6" fmla="*/ 14 w 41"/>
                  <a:gd name="T7" fmla="*/ 37 h 48"/>
                  <a:gd name="T8" fmla="*/ 0 w 41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8">
                    <a:moveTo>
                      <a:pt x="0" y="18"/>
                    </a:moveTo>
                    <a:cubicBezTo>
                      <a:pt x="0" y="18"/>
                      <a:pt x="14" y="0"/>
                      <a:pt x="35" y="19"/>
                    </a:cubicBezTo>
                    <a:cubicBezTo>
                      <a:pt x="35" y="19"/>
                      <a:pt x="41" y="28"/>
                      <a:pt x="29" y="41"/>
                    </a:cubicBezTo>
                    <a:cubicBezTo>
                      <a:pt x="29" y="41"/>
                      <a:pt x="21" y="48"/>
                      <a:pt x="14" y="37"/>
                    </a:cubicBez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3" name="iṧľïdé">
                <a:extLst>
                  <a:ext uri="{FF2B5EF4-FFF2-40B4-BE49-F238E27FC236}">
                    <a16:creationId xmlns:a16="http://schemas.microsoft.com/office/drawing/2014/main" id="{50C35480-2BC5-439F-825A-56449355007C}"/>
                  </a:ext>
                </a:extLst>
              </p:cNvPr>
              <p:cNvSpPr/>
              <p:nvPr/>
            </p:nvSpPr>
            <p:spPr bwMode="auto">
              <a:xfrm>
                <a:off x="5707063" y="3151188"/>
                <a:ext cx="257175" cy="455613"/>
              </a:xfrm>
              <a:custGeom>
                <a:avLst/>
                <a:gdLst>
                  <a:gd name="T0" fmla="*/ 48 w 78"/>
                  <a:gd name="T1" fmla="*/ 1 h 137"/>
                  <a:gd name="T2" fmla="*/ 40 w 78"/>
                  <a:gd name="T3" fmla="*/ 15 h 137"/>
                  <a:gd name="T4" fmla="*/ 34 w 78"/>
                  <a:gd name="T5" fmla="*/ 27 h 137"/>
                  <a:gd name="T6" fmla="*/ 26 w 78"/>
                  <a:gd name="T7" fmla="*/ 38 h 137"/>
                  <a:gd name="T8" fmla="*/ 33 w 78"/>
                  <a:gd name="T9" fmla="*/ 64 h 137"/>
                  <a:gd name="T10" fmla="*/ 31 w 78"/>
                  <a:gd name="T11" fmla="*/ 81 h 137"/>
                  <a:gd name="T12" fmla="*/ 20 w 78"/>
                  <a:gd name="T13" fmla="*/ 87 h 137"/>
                  <a:gd name="T14" fmla="*/ 2 w 78"/>
                  <a:gd name="T15" fmla="*/ 102 h 137"/>
                  <a:gd name="T16" fmla="*/ 9 w 78"/>
                  <a:gd name="T17" fmla="*/ 109 h 137"/>
                  <a:gd name="T18" fmla="*/ 19 w 78"/>
                  <a:gd name="T19" fmla="*/ 102 h 137"/>
                  <a:gd name="T20" fmla="*/ 27 w 78"/>
                  <a:gd name="T21" fmla="*/ 107 h 137"/>
                  <a:gd name="T22" fmla="*/ 32 w 78"/>
                  <a:gd name="T23" fmla="*/ 129 h 137"/>
                  <a:gd name="T24" fmla="*/ 35 w 78"/>
                  <a:gd name="T25" fmla="*/ 123 h 137"/>
                  <a:gd name="T26" fmla="*/ 41 w 78"/>
                  <a:gd name="T27" fmla="*/ 100 h 137"/>
                  <a:gd name="T28" fmla="*/ 55 w 78"/>
                  <a:gd name="T29" fmla="*/ 88 h 137"/>
                  <a:gd name="T30" fmla="*/ 60 w 78"/>
                  <a:gd name="T31" fmla="*/ 88 h 137"/>
                  <a:gd name="T32" fmla="*/ 60 w 78"/>
                  <a:gd name="T33" fmla="*/ 105 h 137"/>
                  <a:gd name="T34" fmla="*/ 57 w 78"/>
                  <a:gd name="T35" fmla="*/ 109 h 137"/>
                  <a:gd name="T36" fmla="*/ 53 w 78"/>
                  <a:gd name="T37" fmla="*/ 102 h 137"/>
                  <a:gd name="T38" fmla="*/ 49 w 78"/>
                  <a:gd name="T39" fmla="*/ 107 h 137"/>
                  <a:gd name="T40" fmla="*/ 53 w 78"/>
                  <a:gd name="T41" fmla="*/ 114 h 137"/>
                  <a:gd name="T42" fmla="*/ 55 w 78"/>
                  <a:gd name="T43" fmla="*/ 126 h 137"/>
                  <a:gd name="T44" fmla="*/ 64 w 78"/>
                  <a:gd name="T45" fmla="*/ 135 h 137"/>
                  <a:gd name="T46" fmla="*/ 71 w 78"/>
                  <a:gd name="T47" fmla="*/ 122 h 137"/>
                  <a:gd name="T48" fmla="*/ 70 w 78"/>
                  <a:gd name="T49" fmla="*/ 98 h 137"/>
                  <a:gd name="T50" fmla="*/ 71 w 78"/>
                  <a:gd name="T51" fmla="*/ 84 h 137"/>
                  <a:gd name="T52" fmla="*/ 70 w 78"/>
                  <a:gd name="T53" fmla="*/ 70 h 137"/>
                  <a:gd name="T54" fmla="*/ 72 w 78"/>
                  <a:gd name="T55" fmla="*/ 55 h 137"/>
                  <a:gd name="T56" fmla="*/ 59 w 78"/>
                  <a:gd name="T57" fmla="*/ 30 h 137"/>
                  <a:gd name="T58" fmla="*/ 42 w 78"/>
                  <a:gd name="T59" fmla="*/ 48 h 137"/>
                  <a:gd name="T60" fmla="*/ 37 w 78"/>
                  <a:gd name="T61" fmla="*/ 39 h 137"/>
                  <a:gd name="T62" fmla="*/ 39 w 78"/>
                  <a:gd name="T63" fmla="*/ 30 h 137"/>
                  <a:gd name="T64" fmla="*/ 72 w 78"/>
                  <a:gd name="T65" fmla="*/ 8 h 137"/>
                  <a:gd name="T66" fmla="*/ 63 w 78"/>
                  <a:gd name="T67" fmla="*/ 1 h 137"/>
                  <a:gd name="T68" fmla="*/ 48 w 78"/>
                  <a:gd name="T69" fmla="*/ 1 h 137"/>
                  <a:gd name="T70" fmla="*/ 60 w 78"/>
                  <a:gd name="T71" fmla="*/ 64 h 137"/>
                  <a:gd name="T72" fmla="*/ 54 w 78"/>
                  <a:gd name="T73" fmla="*/ 62 h 137"/>
                  <a:gd name="T74" fmla="*/ 47 w 78"/>
                  <a:gd name="T75" fmla="*/ 65 h 137"/>
                  <a:gd name="T76" fmla="*/ 43 w 78"/>
                  <a:gd name="T77" fmla="*/ 72 h 137"/>
                  <a:gd name="T78" fmla="*/ 53 w 78"/>
                  <a:gd name="T79" fmla="*/ 45 h 137"/>
                  <a:gd name="T80" fmla="*/ 60 w 78"/>
                  <a:gd name="T81" fmla="*/ 6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37">
                    <a:moveTo>
                      <a:pt x="48" y="1"/>
                    </a:moveTo>
                    <a:cubicBezTo>
                      <a:pt x="48" y="1"/>
                      <a:pt x="41" y="1"/>
                      <a:pt x="40" y="15"/>
                    </a:cubicBezTo>
                    <a:cubicBezTo>
                      <a:pt x="40" y="15"/>
                      <a:pt x="39" y="25"/>
                      <a:pt x="34" y="27"/>
                    </a:cubicBezTo>
                    <a:cubicBezTo>
                      <a:pt x="34" y="27"/>
                      <a:pt x="21" y="29"/>
                      <a:pt x="26" y="38"/>
                    </a:cubicBezTo>
                    <a:cubicBezTo>
                      <a:pt x="26" y="38"/>
                      <a:pt x="37" y="50"/>
                      <a:pt x="33" y="64"/>
                    </a:cubicBezTo>
                    <a:cubicBezTo>
                      <a:pt x="33" y="64"/>
                      <a:pt x="30" y="71"/>
                      <a:pt x="31" y="81"/>
                    </a:cubicBezTo>
                    <a:cubicBezTo>
                      <a:pt x="31" y="81"/>
                      <a:pt x="34" y="87"/>
                      <a:pt x="20" y="87"/>
                    </a:cubicBezTo>
                    <a:cubicBezTo>
                      <a:pt x="20" y="87"/>
                      <a:pt x="6" y="84"/>
                      <a:pt x="2" y="102"/>
                    </a:cubicBezTo>
                    <a:cubicBezTo>
                      <a:pt x="2" y="102"/>
                      <a:pt x="0" y="110"/>
                      <a:pt x="9" y="109"/>
                    </a:cubicBezTo>
                    <a:cubicBezTo>
                      <a:pt x="9" y="109"/>
                      <a:pt x="17" y="106"/>
                      <a:pt x="19" y="102"/>
                    </a:cubicBezTo>
                    <a:cubicBezTo>
                      <a:pt x="19" y="102"/>
                      <a:pt x="26" y="98"/>
                      <a:pt x="27" y="107"/>
                    </a:cubicBezTo>
                    <a:cubicBezTo>
                      <a:pt x="27" y="107"/>
                      <a:pt x="23" y="123"/>
                      <a:pt x="32" y="129"/>
                    </a:cubicBezTo>
                    <a:cubicBezTo>
                      <a:pt x="32" y="129"/>
                      <a:pt x="34" y="129"/>
                      <a:pt x="35" y="123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53" y="92"/>
                      <a:pt x="55" y="88"/>
                    </a:cubicBezTo>
                    <a:cubicBezTo>
                      <a:pt x="55" y="88"/>
                      <a:pt x="59" y="84"/>
                      <a:pt x="60" y="88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0" y="105"/>
                      <a:pt x="60" y="111"/>
                      <a:pt x="57" y="109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3" y="102"/>
                      <a:pt x="49" y="98"/>
                      <a:pt x="49" y="107"/>
                    </a:cubicBezTo>
                    <a:cubicBezTo>
                      <a:pt x="49" y="107"/>
                      <a:pt x="51" y="113"/>
                      <a:pt x="53" y="114"/>
                    </a:cubicBezTo>
                    <a:cubicBezTo>
                      <a:pt x="53" y="114"/>
                      <a:pt x="56" y="122"/>
                      <a:pt x="55" y="126"/>
                    </a:cubicBezTo>
                    <a:cubicBezTo>
                      <a:pt x="55" y="126"/>
                      <a:pt x="56" y="137"/>
                      <a:pt x="64" y="135"/>
                    </a:cubicBezTo>
                    <a:cubicBezTo>
                      <a:pt x="64" y="135"/>
                      <a:pt x="71" y="132"/>
                      <a:pt x="71" y="122"/>
                    </a:cubicBezTo>
                    <a:cubicBezTo>
                      <a:pt x="71" y="122"/>
                      <a:pt x="72" y="101"/>
                      <a:pt x="70" y="98"/>
                    </a:cubicBezTo>
                    <a:cubicBezTo>
                      <a:pt x="70" y="98"/>
                      <a:pt x="69" y="89"/>
                      <a:pt x="71" y="84"/>
                    </a:cubicBezTo>
                    <a:cubicBezTo>
                      <a:pt x="71" y="84"/>
                      <a:pt x="73" y="73"/>
                      <a:pt x="70" y="70"/>
                    </a:cubicBezTo>
                    <a:cubicBezTo>
                      <a:pt x="70" y="70"/>
                      <a:pt x="70" y="63"/>
                      <a:pt x="72" y="55"/>
                    </a:cubicBezTo>
                    <a:cubicBezTo>
                      <a:pt x="72" y="55"/>
                      <a:pt x="78" y="34"/>
                      <a:pt x="59" y="30"/>
                    </a:cubicBezTo>
                    <a:cubicBezTo>
                      <a:pt x="59" y="30"/>
                      <a:pt x="48" y="30"/>
                      <a:pt x="42" y="48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0" y="32"/>
                      <a:pt x="39" y="30"/>
                    </a:cubicBezTo>
                    <a:cubicBezTo>
                      <a:pt x="39" y="30"/>
                      <a:pt x="76" y="28"/>
                      <a:pt x="72" y="8"/>
                    </a:cubicBezTo>
                    <a:cubicBezTo>
                      <a:pt x="72" y="8"/>
                      <a:pt x="70" y="0"/>
                      <a:pt x="63" y="1"/>
                    </a:cubicBezTo>
                    <a:cubicBezTo>
                      <a:pt x="63" y="1"/>
                      <a:pt x="51" y="5"/>
                      <a:pt x="48" y="1"/>
                    </a:cubicBezTo>
                    <a:close/>
                    <a:moveTo>
                      <a:pt x="60" y="64"/>
                    </a:moveTo>
                    <a:cubicBezTo>
                      <a:pt x="60" y="68"/>
                      <a:pt x="54" y="62"/>
                      <a:pt x="54" y="62"/>
                    </a:cubicBezTo>
                    <a:cubicBezTo>
                      <a:pt x="47" y="53"/>
                      <a:pt x="47" y="65"/>
                      <a:pt x="47" y="65"/>
                    </a:cubicBezTo>
                    <a:cubicBezTo>
                      <a:pt x="46" y="71"/>
                      <a:pt x="43" y="72"/>
                      <a:pt x="43" y="72"/>
                    </a:cubicBezTo>
                    <a:cubicBezTo>
                      <a:pt x="42" y="43"/>
                      <a:pt x="53" y="45"/>
                      <a:pt x="53" y="45"/>
                    </a:cubicBezTo>
                    <a:cubicBezTo>
                      <a:pt x="57" y="46"/>
                      <a:pt x="60" y="64"/>
                      <a:pt x="6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4" name="ïṡḷïḓé">
                <a:extLst>
                  <a:ext uri="{FF2B5EF4-FFF2-40B4-BE49-F238E27FC236}">
                    <a16:creationId xmlns:a16="http://schemas.microsoft.com/office/drawing/2014/main" id="{8A2B92DD-37B3-442E-A76A-8A7830C882B7}"/>
                  </a:ext>
                </a:extLst>
              </p:cNvPr>
              <p:cNvSpPr/>
              <p:nvPr/>
            </p:nvSpPr>
            <p:spPr bwMode="auto">
              <a:xfrm>
                <a:off x="5973763" y="3162300"/>
                <a:ext cx="238125" cy="171450"/>
              </a:xfrm>
              <a:custGeom>
                <a:avLst/>
                <a:gdLst>
                  <a:gd name="T0" fmla="*/ 13 w 72"/>
                  <a:gd name="T1" fmla="*/ 18 h 52"/>
                  <a:gd name="T2" fmla="*/ 31 w 72"/>
                  <a:gd name="T3" fmla="*/ 5 h 52"/>
                  <a:gd name="T4" fmla="*/ 53 w 72"/>
                  <a:gd name="T5" fmla="*/ 13 h 52"/>
                  <a:gd name="T6" fmla="*/ 48 w 72"/>
                  <a:gd name="T7" fmla="*/ 22 h 52"/>
                  <a:gd name="T8" fmla="*/ 50 w 72"/>
                  <a:gd name="T9" fmla="*/ 27 h 52"/>
                  <a:gd name="T10" fmla="*/ 67 w 72"/>
                  <a:gd name="T11" fmla="*/ 23 h 52"/>
                  <a:gd name="T12" fmla="*/ 68 w 72"/>
                  <a:gd name="T13" fmla="*/ 28 h 52"/>
                  <a:gd name="T14" fmla="*/ 43 w 72"/>
                  <a:gd name="T15" fmla="*/ 35 h 52"/>
                  <a:gd name="T16" fmla="*/ 29 w 72"/>
                  <a:gd name="T17" fmla="*/ 39 h 52"/>
                  <a:gd name="T18" fmla="*/ 5 w 72"/>
                  <a:gd name="T19" fmla="*/ 49 h 52"/>
                  <a:gd name="T20" fmla="*/ 8 w 72"/>
                  <a:gd name="T21" fmla="*/ 40 h 52"/>
                  <a:gd name="T22" fmla="*/ 25 w 72"/>
                  <a:gd name="T23" fmla="*/ 29 h 52"/>
                  <a:gd name="T24" fmla="*/ 17 w 72"/>
                  <a:gd name="T25" fmla="*/ 22 h 52"/>
                  <a:gd name="T26" fmla="*/ 13 w 72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52">
                    <a:moveTo>
                      <a:pt x="13" y="18"/>
                    </a:moveTo>
                    <a:cubicBezTo>
                      <a:pt x="13" y="18"/>
                      <a:pt x="19" y="6"/>
                      <a:pt x="31" y="5"/>
                    </a:cubicBezTo>
                    <a:cubicBezTo>
                      <a:pt x="31" y="5"/>
                      <a:pt x="48" y="0"/>
                      <a:pt x="53" y="13"/>
                    </a:cubicBezTo>
                    <a:cubicBezTo>
                      <a:pt x="53" y="13"/>
                      <a:pt x="54" y="18"/>
                      <a:pt x="48" y="22"/>
                    </a:cubicBezTo>
                    <a:cubicBezTo>
                      <a:pt x="48" y="22"/>
                      <a:pt x="43" y="28"/>
                      <a:pt x="50" y="27"/>
                    </a:cubicBezTo>
                    <a:cubicBezTo>
                      <a:pt x="50" y="27"/>
                      <a:pt x="60" y="28"/>
                      <a:pt x="67" y="23"/>
                    </a:cubicBezTo>
                    <a:cubicBezTo>
                      <a:pt x="67" y="23"/>
                      <a:pt x="72" y="23"/>
                      <a:pt x="68" y="28"/>
                    </a:cubicBezTo>
                    <a:cubicBezTo>
                      <a:pt x="68" y="28"/>
                      <a:pt x="60" y="38"/>
                      <a:pt x="43" y="35"/>
                    </a:cubicBezTo>
                    <a:cubicBezTo>
                      <a:pt x="43" y="35"/>
                      <a:pt x="37" y="31"/>
                      <a:pt x="29" y="39"/>
                    </a:cubicBezTo>
                    <a:cubicBezTo>
                      <a:pt x="29" y="39"/>
                      <a:pt x="12" y="52"/>
                      <a:pt x="5" y="49"/>
                    </a:cubicBezTo>
                    <a:cubicBezTo>
                      <a:pt x="5" y="49"/>
                      <a:pt x="0" y="42"/>
                      <a:pt x="8" y="40"/>
                    </a:cubicBezTo>
                    <a:cubicBezTo>
                      <a:pt x="8" y="40"/>
                      <a:pt x="25" y="38"/>
                      <a:pt x="25" y="29"/>
                    </a:cubicBezTo>
                    <a:cubicBezTo>
                      <a:pt x="25" y="29"/>
                      <a:pt x="23" y="24"/>
                      <a:pt x="17" y="22"/>
                    </a:cubicBezTo>
                    <a:lnTo>
                      <a:pt x="1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5" name="îṥ1ïḋè">
                <a:extLst>
                  <a:ext uri="{FF2B5EF4-FFF2-40B4-BE49-F238E27FC236}">
                    <a16:creationId xmlns:a16="http://schemas.microsoft.com/office/drawing/2014/main" id="{9C8B8EBA-CF4D-458E-BF8F-5B95CB78ACE5}"/>
                  </a:ext>
                </a:extLst>
              </p:cNvPr>
              <p:cNvSpPr/>
              <p:nvPr/>
            </p:nvSpPr>
            <p:spPr bwMode="auto">
              <a:xfrm>
                <a:off x="5954713" y="3290888"/>
                <a:ext cx="328613" cy="279400"/>
              </a:xfrm>
              <a:custGeom>
                <a:avLst/>
                <a:gdLst>
                  <a:gd name="T0" fmla="*/ 21 w 100"/>
                  <a:gd name="T1" fmla="*/ 22 h 84"/>
                  <a:gd name="T2" fmla="*/ 45 w 100"/>
                  <a:gd name="T3" fmla="*/ 10 h 84"/>
                  <a:gd name="T4" fmla="*/ 60 w 100"/>
                  <a:gd name="T5" fmla="*/ 12 h 84"/>
                  <a:gd name="T6" fmla="*/ 55 w 100"/>
                  <a:gd name="T7" fmla="*/ 20 h 84"/>
                  <a:gd name="T8" fmla="*/ 56 w 100"/>
                  <a:gd name="T9" fmla="*/ 54 h 84"/>
                  <a:gd name="T10" fmla="*/ 81 w 100"/>
                  <a:gd name="T11" fmla="*/ 58 h 84"/>
                  <a:gd name="T12" fmla="*/ 83 w 100"/>
                  <a:gd name="T13" fmla="*/ 43 h 84"/>
                  <a:gd name="T14" fmla="*/ 91 w 100"/>
                  <a:gd name="T15" fmla="*/ 60 h 84"/>
                  <a:gd name="T16" fmla="*/ 85 w 100"/>
                  <a:gd name="T17" fmla="*/ 83 h 84"/>
                  <a:gd name="T18" fmla="*/ 75 w 100"/>
                  <a:gd name="T19" fmla="*/ 84 h 84"/>
                  <a:gd name="T20" fmla="*/ 42 w 100"/>
                  <a:gd name="T21" fmla="*/ 55 h 84"/>
                  <a:gd name="T22" fmla="*/ 40 w 100"/>
                  <a:gd name="T23" fmla="*/ 38 h 84"/>
                  <a:gd name="T24" fmla="*/ 33 w 100"/>
                  <a:gd name="T25" fmla="*/ 29 h 84"/>
                  <a:gd name="T26" fmla="*/ 28 w 100"/>
                  <a:gd name="T27" fmla="*/ 38 h 84"/>
                  <a:gd name="T28" fmla="*/ 6 w 100"/>
                  <a:gd name="T29" fmla="*/ 78 h 84"/>
                  <a:gd name="T30" fmla="*/ 3 w 100"/>
                  <a:gd name="T31" fmla="*/ 71 h 84"/>
                  <a:gd name="T32" fmla="*/ 7 w 100"/>
                  <a:gd name="T33" fmla="*/ 59 h 84"/>
                  <a:gd name="T34" fmla="*/ 10 w 100"/>
                  <a:gd name="T35" fmla="*/ 51 h 84"/>
                  <a:gd name="T36" fmla="*/ 21 w 100"/>
                  <a:gd name="T37" fmla="*/ 2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4">
                    <a:moveTo>
                      <a:pt x="21" y="22"/>
                    </a:moveTo>
                    <a:cubicBezTo>
                      <a:pt x="21" y="22"/>
                      <a:pt x="40" y="19"/>
                      <a:pt x="45" y="10"/>
                    </a:cubicBezTo>
                    <a:cubicBezTo>
                      <a:pt x="45" y="10"/>
                      <a:pt x="54" y="0"/>
                      <a:pt x="60" y="12"/>
                    </a:cubicBezTo>
                    <a:cubicBezTo>
                      <a:pt x="60" y="12"/>
                      <a:pt x="62" y="14"/>
                      <a:pt x="55" y="20"/>
                    </a:cubicBezTo>
                    <a:cubicBezTo>
                      <a:pt x="55" y="20"/>
                      <a:pt x="45" y="40"/>
                      <a:pt x="56" y="54"/>
                    </a:cubicBezTo>
                    <a:cubicBezTo>
                      <a:pt x="56" y="54"/>
                      <a:pt x="76" y="77"/>
                      <a:pt x="81" y="58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83" y="43"/>
                      <a:pt x="86" y="43"/>
                      <a:pt x="91" y="60"/>
                    </a:cubicBezTo>
                    <a:cubicBezTo>
                      <a:pt x="91" y="60"/>
                      <a:pt x="100" y="82"/>
                      <a:pt x="85" y="83"/>
                    </a:cubicBezTo>
                    <a:cubicBezTo>
                      <a:pt x="85" y="83"/>
                      <a:pt x="80" y="81"/>
                      <a:pt x="75" y="84"/>
                    </a:cubicBezTo>
                    <a:cubicBezTo>
                      <a:pt x="75" y="84"/>
                      <a:pt x="46" y="79"/>
                      <a:pt x="42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8"/>
                      <a:pt x="42" y="28"/>
                      <a:pt x="33" y="29"/>
                    </a:cubicBezTo>
                    <a:cubicBezTo>
                      <a:pt x="33" y="29"/>
                      <a:pt x="28" y="31"/>
                      <a:pt x="28" y="38"/>
                    </a:cubicBezTo>
                    <a:cubicBezTo>
                      <a:pt x="28" y="38"/>
                      <a:pt x="21" y="75"/>
                      <a:pt x="6" y="78"/>
                    </a:cubicBezTo>
                    <a:cubicBezTo>
                      <a:pt x="6" y="78"/>
                      <a:pt x="0" y="76"/>
                      <a:pt x="3" y="71"/>
                    </a:cubicBezTo>
                    <a:cubicBezTo>
                      <a:pt x="3" y="71"/>
                      <a:pt x="7" y="66"/>
                      <a:pt x="7" y="59"/>
                    </a:cubicBezTo>
                    <a:cubicBezTo>
                      <a:pt x="7" y="59"/>
                      <a:pt x="7" y="55"/>
                      <a:pt x="10" y="51"/>
                    </a:cubicBezTo>
                    <a:cubicBezTo>
                      <a:pt x="10" y="51"/>
                      <a:pt x="23" y="29"/>
                      <a:pt x="2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6" name="ïsľîdé">
                <a:extLst>
                  <a:ext uri="{FF2B5EF4-FFF2-40B4-BE49-F238E27FC236}">
                    <a16:creationId xmlns:a16="http://schemas.microsoft.com/office/drawing/2014/main" id="{CD1C84E7-47C3-44B2-B5EB-57C7186EA82E}"/>
                  </a:ext>
                </a:extLst>
              </p:cNvPr>
              <p:cNvSpPr/>
              <p:nvPr/>
            </p:nvSpPr>
            <p:spPr bwMode="auto">
              <a:xfrm>
                <a:off x="6310313" y="3105150"/>
                <a:ext cx="471488" cy="511175"/>
              </a:xfrm>
              <a:custGeom>
                <a:avLst/>
                <a:gdLst>
                  <a:gd name="T0" fmla="*/ 38 w 143"/>
                  <a:gd name="T1" fmla="*/ 18 h 154"/>
                  <a:gd name="T2" fmla="*/ 51 w 143"/>
                  <a:gd name="T3" fmla="*/ 9 h 154"/>
                  <a:gd name="T4" fmla="*/ 78 w 143"/>
                  <a:gd name="T5" fmla="*/ 11 h 154"/>
                  <a:gd name="T6" fmla="*/ 83 w 143"/>
                  <a:gd name="T7" fmla="*/ 26 h 154"/>
                  <a:gd name="T8" fmla="*/ 82 w 143"/>
                  <a:gd name="T9" fmla="*/ 33 h 154"/>
                  <a:gd name="T10" fmla="*/ 115 w 143"/>
                  <a:gd name="T11" fmla="*/ 23 h 154"/>
                  <a:gd name="T12" fmla="*/ 124 w 143"/>
                  <a:gd name="T13" fmla="*/ 25 h 154"/>
                  <a:gd name="T14" fmla="*/ 132 w 143"/>
                  <a:gd name="T15" fmla="*/ 44 h 154"/>
                  <a:gd name="T16" fmla="*/ 122 w 143"/>
                  <a:gd name="T17" fmla="*/ 46 h 154"/>
                  <a:gd name="T18" fmla="*/ 98 w 143"/>
                  <a:gd name="T19" fmla="*/ 51 h 154"/>
                  <a:gd name="T20" fmla="*/ 97 w 143"/>
                  <a:gd name="T21" fmla="*/ 57 h 154"/>
                  <a:gd name="T22" fmla="*/ 94 w 143"/>
                  <a:gd name="T23" fmla="*/ 66 h 154"/>
                  <a:gd name="T24" fmla="*/ 76 w 143"/>
                  <a:gd name="T25" fmla="*/ 78 h 154"/>
                  <a:gd name="T26" fmla="*/ 71 w 143"/>
                  <a:gd name="T27" fmla="*/ 84 h 154"/>
                  <a:gd name="T28" fmla="*/ 71 w 143"/>
                  <a:gd name="T29" fmla="*/ 89 h 154"/>
                  <a:gd name="T30" fmla="*/ 86 w 143"/>
                  <a:gd name="T31" fmla="*/ 83 h 154"/>
                  <a:gd name="T32" fmla="*/ 92 w 143"/>
                  <a:gd name="T33" fmla="*/ 92 h 154"/>
                  <a:gd name="T34" fmla="*/ 79 w 143"/>
                  <a:gd name="T35" fmla="*/ 103 h 154"/>
                  <a:gd name="T36" fmla="*/ 77 w 143"/>
                  <a:gd name="T37" fmla="*/ 110 h 154"/>
                  <a:gd name="T38" fmla="*/ 80 w 143"/>
                  <a:gd name="T39" fmla="*/ 117 h 154"/>
                  <a:gd name="T40" fmla="*/ 105 w 143"/>
                  <a:gd name="T41" fmla="*/ 110 h 154"/>
                  <a:gd name="T42" fmla="*/ 113 w 143"/>
                  <a:gd name="T43" fmla="*/ 112 h 154"/>
                  <a:gd name="T44" fmla="*/ 119 w 143"/>
                  <a:gd name="T45" fmla="*/ 125 h 154"/>
                  <a:gd name="T46" fmla="*/ 105 w 143"/>
                  <a:gd name="T47" fmla="*/ 130 h 154"/>
                  <a:gd name="T48" fmla="*/ 41 w 143"/>
                  <a:gd name="T49" fmla="*/ 148 h 154"/>
                  <a:gd name="T50" fmla="*/ 28 w 143"/>
                  <a:gd name="T51" fmla="*/ 145 h 154"/>
                  <a:gd name="T52" fmla="*/ 36 w 143"/>
                  <a:gd name="T53" fmla="*/ 131 h 154"/>
                  <a:gd name="T54" fmla="*/ 61 w 143"/>
                  <a:gd name="T55" fmla="*/ 118 h 154"/>
                  <a:gd name="T56" fmla="*/ 56 w 143"/>
                  <a:gd name="T57" fmla="*/ 113 h 154"/>
                  <a:gd name="T58" fmla="*/ 48 w 143"/>
                  <a:gd name="T59" fmla="*/ 98 h 154"/>
                  <a:gd name="T60" fmla="*/ 75 w 143"/>
                  <a:gd name="T61" fmla="*/ 67 h 154"/>
                  <a:gd name="T62" fmla="*/ 83 w 143"/>
                  <a:gd name="T63" fmla="*/ 50 h 154"/>
                  <a:gd name="T64" fmla="*/ 100 w 143"/>
                  <a:gd name="T65" fmla="*/ 42 h 154"/>
                  <a:gd name="T66" fmla="*/ 93 w 143"/>
                  <a:gd name="T67" fmla="*/ 38 h 154"/>
                  <a:gd name="T68" fmla="*/ 58 w 143"/>
                  <a:gd name="T69" fmla="*/ 54 h 154"/>
                  <a:gd name="T70" fmla="*/ 40 w 143"/>
                  <a:gd name="T71" fmla="*/ 62 h 154"/>
                  <a:gd name="T72" fmla="*/ 30 w 143"/>
                  <a:gd name="T73" fmla="*/ 70 h 154"/>
                  <a:gd name="T74" fmla="*/ 11 w 143"/>
                  <a:gd name="T75" fmla="*/ 77 h 154"/>
                  <a:gd name="T76" fmla="*/ 8 w 143"/>
                  <a:gd name="T77" fmla="*/ 55 h 154"/>
                  <a:gd name="T78" fmla="*/ 27 w 143"/>
                  <a:gd name="T79" fmla="*/ 36 h 154"/>
                  <a:gd name="T80" fmla="*/ 32 w 143"/>
                  <a:gd name="T81" fmla="*/ 42 h 154"/>
                  <a:gd name="T82" fmla="*/ 35 w 143"/>
                  <a:gd name="T83" fmla="*/ 49 h 154"/>
                  <a:gd name="T84" fmla="*/ 60 w 143"/>
                  <a:gd name="T85" fmla="*/ 39 h 154"/>
                  <a:gd name="T86" fmla="*/ 53 w 143"/>
                  <a:gd name="T87" fmla="*/ 31 h 154"/>
                  <a:gd name="T88" fmla="*/ 53 w 143"/>
                  <a:gd name="T89" fmla="*/ 31 h 154"/>
                  <a:gd name="T90" fmla="*/ 38 w 143"/>
                  <a:gd name="T91" fmla="*/ 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3" h="154">
                    <a:moveTo>
                      <a:pt x="38" y="18"/>
                    </a:moveTo>
                    <a:cubicBezTo>
                      <a:pt x="38" y="18"/>
                      <a:pt x="42" y="10"/>
                      <a:pt x="51" y="9"/>
                    </a:cubicBezTo>
                    <a:cubicBezTo>
                      <a:pt x="51" y="9"/>
                      <a:pt x="68" y="0"/>
                      <a:pt x="78" y="11"/>
                    </a:cubicBezTo>
                    <a:cubicBezTo>
                      <a:pt x="78" y="11"/>
                      <a:pt x="87" y="19"/>
                      <a:pt x="83" y="26"/>
                    </a:cubicBezTo>
                    <a:cubicBezTo>
                      <a:pt x="83" y="26"/>
                      <a:pt x="77" y="29"/>
                      <a:pt x="82" y="33"/>
                    </a:cubicBezTo>
                    <a:cubicBezTo>
                      <a:pt x="115" y="23"/>
                      <a:pt x="115" y="23"/>
                      <a:pt x="115" y="23"/>
                    </a:cubicBezTo>
                    <a:cubicBezTo>
                      <a:pt x="115" y="23"/>
                      <a:pt x="119" y="21"/>
                      <a:pt x="124" y="25"/>
                    </a:cubicBezTo>
                    <a:cubicBezTo>
                      <a:pt x="124" y="25"/>
                      <a:pt x="143" y="36"/>
                      <a:pt x="132" y="44"/>
                    </a:cubicBezTo>
                    <a:cubicBezTo>
                      <a:pt x="132" y="44"/>
                      <a:pt x="126" y="47"/>
                      <a:pt x="122" y="46"/>
                    </a:cubicBezTo>
                    <a:cubicBezTo>
                      <a:pt x="98" y="51"/>
                      <a:pt x="98" y="51"/>
                      <a:pt x="98" y="51"/>
                    </a:cubicBezTo>
                    <a:cubicBezTo>
                      <a:pt x="98" y="51"/>
                      <a:pt x="94" y="53"/>
                      <a:pt x="97" y="57"/>
                    </a:cubicBezTo>
                    <a:cubicBezTo>
                      <a:pt x="97" y="57"/>
                      <a:pt x="99" y="63"/>
                      <a:pt x="94" y="66"/>
                    </a:cubicBezTo>
                    <a:cubicBezTo>
                      <a:pt x="94" y="66"/>
                      <a:pt x="76" y="75"/>
                      <a:pt x="76" y="78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65" y="87"/>
                      <a:pt x="71" y="89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94" y="81"/>
                      <a:pt x="92" y="92"/>
                    </a:cubicBezTo>
                    <a:cubicBezTo>
                      <a:pt x="92" y="92"/>
                      <a:pt x="86" y="101"/>
                      <a:pt x="79" y="103"/>
                    </a:cubicBezTo>
                    <a:cubicBezTo>
                      <a:pt x="79" y="103"/>
                      <a:pt x="79" y="107"/>
                      <a:pt x="77" y="110"/>
                    </a:cubicBezTo>
                    <a:cubicBezTo>
                      <a:pt x="77" y="110"/>
                      <a:pt x="77" y="116"/>
                      <a:pt x="80" y="117"/>
                    </a:cubicBezTo>
                    <a:cubicBezTo>
                      <a:pt x="105" y="110"/>
                      <a:pt x="105" y="110"/>
                      <a:pt x="105" y="110"/>
                    </a:cubicBezTo>
                    <a:cubicBezTo>
                      <a:pt x="105" y="110"/>
                      <a:pt x="110" y="109"/>
                      <a:pt x="113" y="112"/>
                    </a:cubicBezTo>
                    <a:cubicBezTo>
                      <a:pt x="113" y="112"/>
                      <a:pt x="121" y="117"/>
                      <a:pt x="119" y="125"/>
                    </a:cubicBezTo>
                    <a:cubicBezTo>
                      <a:pt x="119" y="125"/>
                      <a:pt x="114" y="132"/>
                      <a:pt x="105" y="130"/>
                    </a:cubicBezTo>
                    <a:cubicBezTo>
                      <a:pt x="105" y="130"/>
                      <a:pt x="64" y="132"/>
                      <a:pt x="41" y="148"/>
                    </a:cubicBezTo>
                    <a:cubicBezTo>
                      <a:pt x="41" y="148"/>
                      <a:pt x="33" y="154"/>
                      <a:pt x="28" y="145"/>
                    </a:cubicBezTo>
                    <a:cubicBezTo>
                      <a:pt x="28" y="145"/>
                      <a:pt x="26" y="133"/>
                      <a:pt x="36" y="131"/>
                    </a:cubicBezTo>
                    <a:cubicBezTo>
                      <a:pt x="36" y="131"/>
                      <a:pt x="69" y="129"/>
                      <a:pt x="61" y="118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44" y="105"/>
                      <a:pt x="48" y="98"/>
                    </a:cubicBezTo>
                    <a:cubicBezTo>
                      <a:pt x="48" y="98"/>
                      <a:pt x="73" y="86"/>
                      <a:pt x="75" y="67"/>
                    </a:cubicBezTo>
                    <a:cubicBezTo>
                      <a:pt x="75" y="67"/>
                      <a:pt x="73" y="52"/>
                      <a:pt x="83" y="50"/>
                    </a:cubicBezTo>
                    <a:cubicBezTo>
                      <a:pt x="83" y="50"/>
                      <a:pt x="95" y="52"/>
                      <a:pt x="100" y="42"/>
                    </a:cubicBezTo>
                    <a:cubicBezTo>
                      <a:pt x="100" y="42"/>
                      <a:pt x="104" y="31"/>
                      <a:pt x="93" y="38"/>
                    </a:cubicBezTo>
                    <a:cubicBezTo>
                      <a:pt x="93" y="38"/>
                      <a:pt x="66" y="46"/>
                      <a:pt x="58" y="54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62"/>
                      <a:pt x="35" y="62"/>
                      <a:pt x="30" y="70"/>
                    </a:cubicBezTo>
                    <a:cubicBezTo>
                      <a:pt x="30" y="70"/>
                      <a:pt x="21" y="86"/>
                      <a:pt x="11" y="77"/>
                    </a:cubicBezTo>
                    <a:cubicBezTo>
                      <a:pt x="11" y="77"/>
                      <a:pt x="0" y="69"/>
                      <a:pt x="8" y="55"/>
                    </a:cubicBezTo>
                    <a:cubicBezTo>
                      <a:pt x="8" y="55"/>
                      <a:pt x="15" y="42"/>
                      <a:pt x="27" y="36"/>
                    </a:cubicBezTo>
                    <a:cubicBezTo>
                      <a:pt x="27" y="36"/>
                      <a:pt x="33" y="38"/>
                      <a:pt x="32" y="42"/>
                    </a:cubicBezTo>
                    <a:cubicBezTo>
                      <a:pt x="32" y="42"/>
                      <a:pt x="29" y="50"/>
                      <a:pt x="35" y="49"/>
                    </a:cubicBezTo>
                    <a:cubicBezTo>
                      <a:pt x="35" y="49"/>
                      <a:pt x="52" y="51"/>
                      <a:pt x="60" y="39"/>
                    </a:cubicBezTo>
                    <a:cubicBezTo>
                      <a:pt x="60" y="39"/>
                      <a:pt x="58" y="33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8" y="28"/>
                      <a:pt x="41" y="18"/>
                      <a:pt x="3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7" name="íṩlíďê">
                <a:extLst>
                  <a:ext uri="{FF2B5EF4-FFF2-40B4-BE49-F238E27FC236}">
                    <a16:creationId xmlns:a16="http://schemas.microsoft.com/office/drawing/2014/main" id="{67385552-CD82-4D81-B95F-815B835546D0}"/>
                  </a:ext>
                </a:extLst>
              </p:cNvPr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8" name="işḷïďè">
                <a:extLst>
                  <a:ext uri="{FF2B5EF4-FFF2-40B4-BE49-F238E27FC236}">
                    <a16:creationId xmlns:a16="http://schemas.microsoft.com/office/drawing/2014/main" id="{140C826C-71BF-4611-9C35-8612BE38E151}"/>
                  </a:ext>
                </a:extLst>
              </p:cNvPr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9" name="îṡlíḑê">
                <a:extLst>
                  <a:ext uri="{FF2B5EF4-FFF2-40B4-BE49-F238E27FC236}">
                    <a16:creationId xmlns:a16="http://schemas.microsoft.com/office/drawing/2014/main" id="{F10E7D4A-4338-4DB6-9E35-AD9F328A8399}"/>
                  </a:ext>
                </a:extLst>
              </p:cNvPr>
              <p:cNvSpPr/>
              <p:nvPr/>
            </p:nvSpPr>
            <p:spPr bwMode="auto">
              <a:xfrm>
                <a:off x="6904038" y="3122613"/>
                <a:ext cx="138113" cy="125413"/>
              </a:xfrm>
              <a:custGeom>
                <a:avLst/>
                <a:gdLst>
                  <a:gd name="T0" fmla="*/ 22 w 42"/>
                  <a:gd name="T1" fmla="*/ 3 h 38"/>
                  <a:gd name="T2" fmla="*/ 9 w 42"/>
                  <a:gd name="T3" fmla="*/ 16 h 38"/>
                  <a:gd name="T4" fmla="*/ 4 w 42"/>
                  <a:gd name="T5" fmla="*/ 27 h 38"/>
                  <a:gd name="T6" fmla="*/ 4 w 42"/>
                  <a:gd name="T7" fmla="*/ 38 h 38"/>
                  <a:gd name="T8" fmla="*/ 16 w 42"/>
                  <a:gd name="T9" fmla="*/ 24 h 38"/>
                  <a:gd name="T10" fmla="*/ 28 w 42"/>
                  <a:gd name="T11" fmla="*/ 23 h 38"/>
                  <a:gd name="T12" fmla="*/ 41 w 42"/>
                  <a:gd name="T13" fmla="*/ 10 h 38"/>
                  <a:gd name="T14" fmla="*/ 22 w 42"/>
                  <a:gd name="T15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8">
                    <a:moveTo>
                      <a:pt x="22" y="3"/>
                    </a:moveTo>
                    <a:cubicBezTo>
                      <a:pt x="22" y="3"/>
                      <a:pt x="13" y="2"/>
                      <a:pt x="9" y="16"/>
                    </a:cubicBezTo>
                    <a:cubicBezTo>
                      <a:pt x="9" y="16"/>
                      <a:pt x="11" y="24"/>
                      <a:pt x="4" y="27"/>
                    </a:cubicBezTo>
                    <a:cubicBezTo>
                      <a:pt x="4" y="27"/>
                      <a:pt x="0" y="32"/>
                      <a:pt x="4" y="38"/>
                    </a:cubicBezTo>
                    <a:cubicBezTo>
                      <a:pt x="4" y="38"/>
                      <a:pt x="8" y="33"/>
                      <a:pt x="16" y="24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3"/>
                      <a:pt x="42" y="26"/>
                      <a:pt x="41" y="10"/>
                    </a:cubicBezTo>
                    <a:cubicBezTo>
                      <a:pt x="41" y="10"/>
                      <a:pt x="38" y="0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0" name="iṡľïḍê">
                <a:extLst>
                  <a:ext uri="{FF2B5EF4-FFF2-40B4-BE49-F238E27FC236}">
                    <a16:creationId xmlns:a16="http://schemas.microsoft.com/office/drawing/2014/main" id="{B5015770-B335-4F12-B967-9A7DB8A5A64C}"/>
                  </a:ext>
                </a:extLst>
              </p:cNvPr>
              <p:cNvSpPr/>
              <p:nvPr/>
            </p:nvSpPr>
            <p:spPr bwMode="auto">
              <a:xfrm>
                <a:off x="6815138" y="3228975"/>
                <a:ext cx="227013" cy="377825"/>
              </a:xfrm>
              <a:custGeom>
                <a:avLst/>
                <a:gdLst>
                  <a:gd name="T0" fmla="*/ 35 w 69"/>
                  <a:gd name="T1" fmla="*/ 11 h 114"/>
                  <a:gd name="T2" fmla="*/ 30 w 69"/>
                  <a:gd name="T3" fmla="*/ 23 h 114"/>
                  <a:gd name="T4" fmla="*/ 30 w 69"/>
                  <a:gd name="T5" fmla="*/ 48 h 114"/>
                  <a:gd name="T6" fmla="*/ 19 w 69"/>
                  <a:gd name="T7" fmla="*/ 56 h 114"/>
                  <a:gd name="T8" fmla="*/ 11 w 69"/>
                  <a:gd name="T9" fmla="*/ 54 h 114"/>
                  <a:gd name="T10" fmla="*/ 4 w 69"/>
                  <a:gd name="T11" fmla="*/ 64 h 114"/>
                  <a:gd name="T12" fmla="*/ 10 w 69"/>
                  <a:gd name="T13" fmla="*/ 76 h 114"/>
                  <a:gd name="T14" fmla="*/ 22 w 69"/>
                  <a:gd name="T15" fmla="*/ 76 h 114"/>
                  <a:gd name="T16" fmla="*/ 18 w 69"/>
                  <a:gd name="T17" fmla="*/ 84 h 114"/>
                  <a:gd name="T18" fmla="*/ 17 w 69"/>
                  <a:gd name="T19" fmla="*/ 100 h 114"/>
                  <a:gd name="T20" fmla="*/ 25 w 69"/>
                  <a:gd name="T21" fmla="*/ 87 h 114"/>
                  <a:gd name="T22" fmla="*/ 36 w 69"/>
                  <a:gd name="T23" fmla="*/ 69 h 114"/>
                  <a:gd name="T24" fmla="*/ 54 w 69"/>
                  <a:gd name="T25" fmla="*/ 68 h 114"/>
                  <a:gd name="T26" fmla="*/ 52 w 69"/>
                  <a:gd name="T27" fmla="*/ 84 h 114"/>
                  <a:gd name="T28" fmla="*/ 49 w 69"/>
                  <a:gd name="T29" fmla="*/ 77 h 114"/>
                  <a:gd name="T30" fmla="*/ 43 w 69"/>
                  <a:gd name="T31" fmla="*/ 82 h 114"/>
                  <a:gd name="T32" fmla="*/ 62 w 69"/>
                  <a:gd name="T33" fmla="*/ 104 h 114"/>
                  <a:gd name="T34" fmla="*/ 61 w 69"/>
                  <a:gd name="T35" fmla="*/ 58 h 114"/>
                  <a:gd name="T36" fmla="*/ 64 w 69"/>
                  <a:gd name="T37" fmla="*/ 51 h 114"/>
                  <a:gd name="T38" fmla="*/ 63 w 69"/>
                  <a:gd name="T39" fmla="*/ 43 h 114"/>
                  <a:gd name="T40" fmla="*/ 60 w 69"/>
                  <a:gd name="T41" fmla="*/ 36 h 114"/>
                  <a:gd name="T42" fmla="*/ 63 w 69"/>
                  <a:gd name="T43" fmla="*/ 23 h 114"/>
                  <a:gd name="T44" fmla="*/ 67 w 69"/>
                  <a:gd name="T45" fmla="*/ 16 h 114"/>
                  <a:gd name="T46" fmla="*/ 65 w 69"/>
                  <a:gd name="T47" fmla="*/ 9 h 114"/>
                  <a:gd name="T48" fmla="*/ 51 w 69"/>
                  <a:gd name="T49" fmla="*/ 6 h 114"/>
                  <a:gd name="T50" fmla="*/ 43 w 69"/>
                  <a:gd name="T51" fmla="*/ 16 h 114"/>
                  <a:gd name="T52" fmla="*/ 53 w 69"/>
                  <a:gd name="T53" fmla="*/ 16 h 114"/>
                  <a:gd name="T54" fmla="*/ 56 w 69"/>
                  <a:gd name="T55" fmla="*/ 20 h 114"/>
                  <a:gd name="T56" fmla="*/ 52 w 69"/>
                  <a:gd name="T57" fmla="*/ 30 h 114"/>
                  <a:gd name="T58" fmla="*/ 43 w 69"/>
                  <a:gd name="T59" fmla="*/ 29 h 114"/>
                  <a:gd name="T60" fmla="*/ 38 w 69"/>
                  <a:gd name="T61" fmla="*/ 27 h 114"/>
                  <a:gd name="T62" fmla="*/ 35 w 69"/>
                  <a:gd name="T63" fmla="*/ 11 h 114"/>
                  <a:gd name="T64" fmla="*/ 38 w 69"/>
                  <a:gd name="T65" fmla="*/ 36 h 114"/>
                  <a:gd name="T66" fmla="*/ 44 w 69"/>
                  <a:gd name="T67" fmla="*/ 45 h 114"/>
                  <a:gd name="T68" fmla="*/ 38 w 69"/>
                  <a:gd name="T69" fmla="*/ 51 h 114"/>
                  <a:gd name="T70" fmla="*/ 38 w 69"/>
                  <a:gd name="T71" fmla="*/ 3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" h="114">
                    <a:moveTo>
                      <a:pt x="35" y="11"/>
                    </a:moveTo>
                    <a:cubicBezTo>
                      <a:pt x="35" y="11"/>
                      <a:pt x="27" y="13"/>
                      <a:pt x="30" y="23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28" y="59"/>
                      <a:pt x="19" y="56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7" y="51"/>
                      <a:pt x="4" y="64"/>
                    </a:cubicBezTo>
                    <a:cubicBezTo>
                      <a:pt x="4" y="64"/>
                      <a:pt x="0" y="78"/>
                      <a:pt x="10" y="76"/>
                    </a:cubicBezTo>
                    <a:cubicBezTo>
                      <a:pt x="10" y="76"/>
                      <a:pt x="17" y="72"/>
                      <a:pt x="22" y="76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84"/>
                      <a:pt x="12" y="90"/>
                      <a:pt x="17" y="100"/>
                    </a:cubicBezTo>
                    <a:cubicBezTo>
                      <a:pt x="17" y="100"/>
                      <a:pt x="22" y="100"/>
                      <a:pt x="25" y="87"/>
                    </a:cubicBezTo>
                    <a:cubicBezTo>
                      <a:pt x="25" y="87"/>
                      <a:pt x="29" y="68"/>
                      <a:pt x="36" y="69"/>
                    </a:cubicBezTo>
                    <a:cubicBezTo>
                      <a:pt x="36" y="69"/>
                      <a:pt x="52" y="55"/>
                      <a:pt x="54" y="68"/>
                    </a:cubicBezTo>
                    <a:cubicBezTo>
                      <a:pt x="54" y="68"/>
                      <a:pt x="58" y="82"/>
                      <a:pt x="52" y="84"/>
                    </a:cubicBezTo>
                    <a:cubicBezTo>
                      <a:pt x="52" y="84"/>
                      <a:pt x="50" y="83"/>
                      <a:pt x="49" y="77"/>
                    </a:cubicBezTo>
                    <a:cubicBezTo>
                      <a:pt x="49" y="77"/>
                      <a:pt x="44" y="71"/>
                      <a:pt x="43" y="82"/>
                    </a:cubicBezTo>
                    <a:cubicBezTo>
                      <a:pt x="43" y="82"/>
                      <a:pt x="54" y="114"/>
                      <a:pt x="62" y="104"/>
                    </a:cubicBezTo>
                    <a:cubicBezTo>
                      <a:pt x="62" y="104"/>
                      <a:pt x="67" y="73"/>
                      <a:pt x="61" y="58"/>
                    </a:cubicBezTo>
                    <a:cubicBezTo>
                      <a:pt x="61" y="58"/>
                      <a:pt x="60" y="54"/>
                      <a:pt x="64" y="51"/>
                    </a:cubicBezTo>
                    <a:cubicBezTo>
                      <a:pt x="64" y="51"/>
                      <a:pt x="68" y="43"/>
                      <a:pt x="63" y="43"/>
                    </a:cubicBezTo>
                    <a:cubicBezTo>
                      <a:pt x="63" y="43"/>
                      <a:pt x="55" y="44"/>
                      <a:pt x="60" y="36"/>
                    </a:cubicBezTo>
                    <a:cubicBezTo>
                      <a:pt x="60" y="36"/>
                      <a:pt x="65" y="28"/>
                      <a:pt x="63" y="23"/>
                    </a:cubicBezTo>
                    <a:cubicBezTo>
                      <a:pt x="63" y="23"/>
                      <a:pt x="63" y="18"/>
                      <a:pt x="67" y="16"/>
                    </a:cubicBezTo>
                    <a:cubicBezTo>
                      <a:pt x="67" y="16"/>
                      <a:pt x="69" y="14"/>
                      <a:pt x="65" y="9"/>
                    </a:cubicBezTo>
                    <a:cubicBezTo>
                      <a:pt x="65" y="9"/>
                      <a:pt x="59" y="0"/>
                      <a:pt x="51" y="6"/>
                    </a:cubicBezTo>
                    <a:cubicBezTo>
                      <a:pt x="51" y="6"/>
                      <a:pt x="42" y="11"/>
                      <a:pt x="4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6" y="16"/>
                      <a:pt x="56" y="20"/>
                    </a:cubicBezTo>
                    <a:cubicBezTo>
                      <a:pt x="56" y="20"/>
                      <a:pt x="59" y="31"/>
                      <a:pt x="52" y="30"/>
                    </a:cubicBezTo>
                    <a:cubicBezTo>
                      <a:pt x="52" y="30"/>
                      <a:pt x="48" y="26"/>
                      <a:pt x="43" y="29"/>
                    </a:cubicBezTo>
                    <a:cubicBezTo>
                      <a:pt x="43" y="29"/>
                      <a:pt x="38" y="32"/>
                      <a:pt x="38" y="27"/>
                    </a:cubicBezTo>
                    <a:cubicBezTo>
                      <a:pt x="38" y="27"/>
                      <a:pt x="42" y="15"/>
                      <a:pt x="35" y="11"/>
                    </a:cubicBezTo>
                    <a:close/>
                    <a:moveTo>
                      <a:pt x="38" y="36"/>
                    </a:moveTo>
                    <a:cubicBezTo>
                      <a:pt x="43" y="35"/>
                      <a:pt x="44" y="45"/>
                      <a:pt x="44" y="45"/>
                    </a:cubicBezTo>
                    <a:cubicBezTo>
                      <a:pt x="44" y="54"/>
                      <a:pt x="38" y="51"/>
                      <a:pt x="38" y="51"/>
                    </a:cubicBezTo>
                    <a:cubicBezTo>
                      <a:pt x="38" y="48"/>
                      <a:pt x="38" y="36"/>
                      <a:pt x="3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1" name="iṥľíḑe">
                <a:extLst>
                  <a:ext uri="{FF2B5EF4-FFF2-40B4-BE49-F238E27FC236}">
                    <a16:creationId xmlns:a16="http://schemas.microsoft.com/office/drawing/2014/main" id="{BE83116A-8ED3-42C6-ACB0-954635F4A3A5}"/>
                  </a:ext>
                </a:extLst>
              </p:cNvPr>
              <p:cNvSpPr/>
              <p:nvPr/>
            </p:nvSpPr>
            <p:spPr bwMode="auto">
              <a:xfrm>
                <a:off x="7132638" y="3165475"/>
                <a:ext cx="114300" cy="88900"/>
              </a:xfrm>
              <a:custGeom>
                <a:avLst/>
                <a:gdLst>
                  <a:gd name="T0" fmla="*/ 27 w 35"/>
                  <a:gd name="T1" fmla="*/ 0 h 27"/>
                  <a:gd name="T2" fmla="*/ 33 w 35"/>
                  <a:gd name="T3" fmla="*/ 9 h 27"/>
                  <a:gd name="T4" fmla="*/ 25 w 35"/>
                  <a:gd name="T5" fmla="*/ 21 h 27"/>
                  <a:gd name="T6" fmla="*/ 1 w 35"/>
                  <a:gd name="T7" fmla="*/ 13 h 27"/>
                  <a:gd name="T8" fmla="*/ 9 w 35"/>
                  <a:gd name="T9" fmla="*/ 2 h 27"/>
                  <a:gd name="T10" fmla="*/ 27 w 3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7">
                    <a:moveTo>
                      <a:pt x="27" y="0"/>
                    </a:moveTo>
                    <a:cubicBezTo>
                      <a:pt x="27" y="0"/>
                      <a:pt x="35" y="1"/>
                      <a:pt x="33" y="9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7" y="27"/>
                      <a:pt x="1" y="13"/>
                    </a:cubicBezTo>
                    <a:cubicBezTo>
                      <a:pt x="1" y="13"/>
                      <a:pt x="0" y="4"/>
                      <a:pt x="9" y="2"/>
                    </a:cubicBezTo>
                    <a:cubicBezTo>
                      <a:pt x="9" y="2"/>
                      <a:pt x="23" y="4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2" name="íṥḷîḍé">
                <a:extLst>
                  <a:ext uri="{FF2B5EF4-FFF2-40B4-BE49-F238E27FC236}">
                    <a16:creationId xmlns:a16="http://schemas.microsoft.com/office/drawing/2014/main" id="{D986422A-DA18-4318-BC92-F496E165CFD8}"/>
                  </a:ext>
                </a:extLst>
              </p:cNvPr>
              <p:cNvSpPr/>
              <p:nvPr/>
            </p:nvSpPr>
            <p:spPr bwMode="auto">
              <a:xfrm>
                <a:off x="7059613" y="3217863"/>
                <a:ext cx="244475" cy="123825"/>
              </a:xfrm>
              <a:custGeom>
                <a:avLst/>
                <a:gdLst>
                  <a:gd name="T0" fmla="*/ 2 w 74"/>
                  <a:gd name="T1" fmla="*/ 25 h 37"/>
                  <a:gd name="T2" fmla="*/ 43 w 74"/>
                  <a:gd name="T3" fmla="*/ 14 h 37"/>
                  <a:gd name="T4" fmla="*/ 63 w 74"/>
                  <a:gd name="T5" fmla="*/ 2 h 37"/>
                  <a:gd name="T6" fmla="*/ 70 w 74"/>
                  <a:gd name="T7" fmla="*/ 4 h 37"/>
                  <a:gd name="T8" fmla="*/ 70 w 74"/>
                  <a:gd name="T9" fmla="*/ 12 h 37"/>
                  <a:gd name="T10" fmla="*/ 18 w 74"/>
                  <a:gd name="T11" fmla="*/ 31 h 37"/>
                  <a:gd name="T12" fmla="*/ 13 w 74"/>
                  <a:gd name="T13" fmla="*/ 34 h 37"/>
                  <a:gd name="T14" fmla="*/ 8 w 74"/>
                  <a:gd name="T15" fmla="*/ 34 h 37"/>
                  <a:gd name="T16" fmla="*/ 1 w 74"/>
                  <a:gd name="T17" fmla="*/ 30 h 37"/>
                  <a:gd name="T18" fmla="*/ 2 w 74"/>
                  <a:gd name="T19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37">
                    <a:moveTo>
                      <a:pt x="2" y="25"/>
                    </a:move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4"/>
                      <a:pt x="61" y="5"/>
                      <a:pt x="63" y="2"/>
                    </a:cubicBezTo>
                    <a:cubicBezTo>
                      <a:pt x="63" y="2"/>
                      <a:pt x="66" y="0"/>
                      <a:pt x="70" y="4"/>
                    </a:cubicBezTo>
                    <a:cubicBezTo>
                      <a:pt x="70" y="4"/>
                      <a:pt x="74" y="9"/>
                      <a:pt x="70" y="12"/>
                    </a:cubicBezTo>
                    <a:cubicBezTo>
                      <a:pt x="70" y="12"/>
                      <a:pt x="19" y="31"/>
                      <a:pt x="18" y="31"/>
                    </a:cubicBezTo>
                    <a:cubicBezTo>
                      <a:pt x="18" y="31"/>
                      <a:pt x="15" y="30"/>
                      <a:pt x="13" y="34"/>
                    </a:cubicBezTo>
                    <a:cubicBezTo>
                      <a:pt x="13" y="34"/>
                      <a:pt x="12" y="37"/>
                      <a:pt x="8" y="34"/>
                    </a:cubicBezTo>
                    <a:cubicBezTo>
                      <a:pt x="8" y="34"/>
                      <a:pt x="2" y="36"/>
                      <a:pt x="1" y="30"/>
                    </a:cubicBezTo>
                    <a:cubicBezTo>
                      <a:pt x="1" y="30"/>
                      <a:pt x="0" y="26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3" name="íṩľiḓé">
                <a:extLst>
                  <a:ext uri="{FF2B5EF4-FFF2-40B4-BE49-F238E27FC236}">
                    <a16:creationId xmlns:a16="http://schemas.microsoft.com/office/drawing/2014/main" id="{8FA8C87C-993F-4F7F-9106-CACBEDF86A31}"/>
                  </a:ext>
                </a:extLst>
              </p:cNvPr>
              <p:cNvSpPr/>
              <p:nvPr/>
            </p:nvSpPr>
            <p:spPr bwMode="auto">
              <a:xfrm>
                <a:off x="7045326" y="3308350"/>
                <a:ext cx="293688" cy="261938"/>
              </a:xfrm>
              <a:custGeom>
                <a:avLst/>
                <a:gdLst>
                  <a:gd name="T0" fmla="*/ 29 w 89"/>
                  <a:gd name="T1" fmla="*/ 13 h 79"/>
                  <a:gd name="T2" fmla="*/ 43 w 89"/>
                  <a:gd name="T3" fmla="*/ 9 h 79"/>
                  <a:gd name="T4" fmla="*/ 58 w 89"/>
                  <a:gd name="T5" fmla="*/ 7 h 79"/>
                  <a:gd name="T6" fmla="*/ 56 w 89"/>
                  <a:gd name="T7" fmla="*/ 13 h 79"/>
                  <a:gd name="T8" fmla="*/ 56 w 89"/>
                  <a:gd name="T9" fmla="*/ 14 h 79"/>
                  <a:gd name="T10" fmla="*/ 51 w 89"/>
                  <a:gd name="T11" fmla="*/ 28 h 79"/>
                  <a:gd name="T12" fmla="*/ 60 w 89"/>
                  <a:gd name="T13" fmla="*/ 55 h 79"/>
                  <a:gd name="T14" fmla="*/ 77 w 89"/>
                  <a:gd name="T15" fmla="*/ 50 h 79"/>
                  <a:gd name="T16" fmla="*/ 80 w 89"/>
                  <a:gd name="T17" fmla="*/ 43 h 79"/>
                  <a:gd name="T18" fmla="*/ 85 w 89"/>
                  <a:gd name="T19" fmla="*/ 45 h 79"/>
                  <a:gd name="T20" fmla="*/ 89 w 89"/>
                  <a:gd name="T21" fmla="*/ 63 h 79"/>
                  <a:gd name="T22" fmla="*/ 68 w 89"/>
                  <a:gd name="T23" fmla="*/ 72 h 79"/>
                  <a:gd name="T24" fmla="*/ 43 w 89"/>
                  <a:gd name="T25" fmla="*/ 46 h 79"/>
                  <a:gd name="T26" fmla="*/ 42 w 89"/>
                  <a:gd name="T27" fmla="*/ 28 h 79"/>
                  <a:gd name="T28" fmla="*/ 38 w 89"/>
                  <a:gd name="T29" fmla="*/ 22 h 79"/>
                  <a:gd name="T30" fmla="*/ 32 w 89"/>
                  <a:gd name="T31" fmla="*/ 30 h 79"/>
                  <a:gd name="T32" fmla="*/ 10 w 89"/>
                  <a:gd name="T33" fmla="*/ 64 h 79"/>
                  <a:gd name="T34" fmla="*/ 1 w 89"/>
                  <a:gd name="T35" fmla="*/ 62 h 79"/>
                  <a:gd name="T36" fmla="*/ 8 w 89"/>
                  <a:gd name="T37" fmla="*/ 57 h 79"/>
                  <a:gd name="T38" fmla="*/ 21 w 89"/>
                  <a:gd name="T39" fmla="*/ 29 h 79"/>
                  <a:gd name="T40" fmla="*/ 17 w 89"/>
                  <a:gd name="T41" fmla="*/ 18 h 79"/>
                  <a:gd name="T42" fmla="*/ 29 w 89"/>
                  <a:gd name="T4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9" h="79">
                    <a:moveTo>
                      <a:pt x="29" y="13"/>
                    </a:moveTo>
                    <a:cubicBezTo>
                      <a:pt x="29" y="13"/>
                      <a:pt x="39" y="17"/>
                      <a:pt x="43" y="9"/>
                    </a:cubicBezTo>
                    <a:cubicBezTo>
                      <a:pt x="43" y="9"/>
                      <a:pt x="52" y="0"/>
                      <a:pt x="58" y="7"/>
                    </a:cubicBezTo>
                    <a:cubicBezTo>
                      <a:pt x="58" y="7"/>
                      <a:pt x="61" y="9"/>
                      <a:pt x="56" y="13"/>
                    </a:cubicBezTo>
                    <a:cubicBezTo>
                      <a:pt x="56" y="13"/>
                      <a:pt x="56" y="13"/>
                      <a:pt x="56" y="14"/>
                    </a:cubicBezTo>
                    <a:cubicBezTo>
                      <a:pt x="51" y="18"/>
                      <a:pt x="51" y="17"/>
                      <a:pt x="51" y="28"/>
                    </a:cubicBezTo>
                    <a:cubicBezTo>
                      <a:pt x="51" y="28"/>
                      <a:pt x="50" y="50"/>
                      <a:pt x="60" y="55"/>
                    </a:cubicBezTo>
                    <a:cubicBezTo>
                      <a:pt x="60" y="55"/>
                      <a:pt x="72" y="62"/>
                      <a:pt x="77" y="50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0" y="43"/>
                      <a:pt x="82" y="38"/>
                      <a:pt x="85" y="45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89" y="63"/>
                      <a:pt x="84" y="79"/>
                      <a:pt x="68" y="72"/>
                    </a:cubicBezTo>
                    <a:cubicBezTo>
                      <a:pt x="68" y="72"/>
                      <a:pt x="46" y="64"/>
                      <a:pt x="43" y="46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5" y="19"/>
                      <a:pt x="38" y="22"/>
                    </a:cubicBezTo>
                    <a:cubicBezTo>
                      <a:pt x="38" y="22"/>
                      <a:pt x="33" y="23"/>
                      <a:pt x="32" y="30"/>
                    </a:cubicBezTo>
                    <a:cubicBezTo>
                      <a:pt x="32" y="30"/>
                      <a:pt x="27" y="60"/>
                      <a:pt x="10" y="64"/>
                    </a:cubicBezTo>
                    <a:cubicBezTo>
                      <a:pt x="10" y="64"/>
                      <a:pt x="2" y="67"/>
                      <a:pt x="1" y="62"/>
                    </a:cubicBezTo>
                    <a:cubicBezTo>
                      <a:pt x="1" y="62"/>
                      <a:pt x="0" y="59"/>
                      <a:pt x="8" y="57"/>
                    </a:cubicBezTo>
                    <a:cubicBezTo>
                      <a:pt x="8" y="57"/>
                      <a:pt x="23" y="47"/>
                      <a:pt x="21" y="29"/>
                    </a:cubicBezTo>
                    <a:cubicBezTo>
                      <a:pt x="21" y="29"/>
                      <a:pt x="19" y="20"/>
                      <a:pt x="17" y="18"/>
                    </a:cubicBezTo>
                    <a:cubicBezTo>
                      <a:pt x="17" y="18"/>
                      <a:pt x="15" y="7"/>
                      <a:pt x="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4" name="ïŝļîdê">
                <a:extLst>
                  <a:ext uri="{FF2B5EF4-FFF2-40B4-BE49-F238E27FC236}">
                    <a16:creationId xmlns:a16="http://schemas.microsoft.com/office/drawing/2014/main" id="{DFF9428A-1C50-4571-8466-946FB369DB5E}"/>
                  </a:ext>
                </a:extLst>
              </p:cNvPr>
              <p:cNvSpPr/>
              <p:nvPr/>
            </p:nvSpPr>
            <p:spPr bwMode="auto">
              <a:xfrm>
                <a:off x="7421563" y="3122613"/>
                <a:ext cx="512763" cy="460375"/>
              </a:xfrm>
              <a:custGeom>
                <a:avLst/>
                <a:gdLst>
                  <a:gd name="T0" fmla="*/ 34 w 155"/>
                  <a:gd name="T1" fmla="*/ 20 h 139"/>
                  <a:gd name="T2" fmla="*/ 79 w 155"/>
                  <a:gd name="T3" fmla="*/ 6 h 139"/>
                  <a:gd name="T4" fmla="*/ 92 w 155"/>
                  <a:gd name="T5" fmla="*/ 11 h 139"/>
                  <a:gd name="T6" fmla="*/ 78 w 155"/>
                  <a:gd name="T7" fmla="*/ 30 h 139"/>
                  <a:gd name="T8" fmla="*/ 68 w 155"/>
                  <a:gd name="T9" fmla="*/ 37 h 139"/>
                  <a:gd name="T10" fmla="*/ 74 w 155"/>
                  <a:gd name="T11" fmla="*/ 45 h 139"/>
                  <a:gd name="T12" fmla="*/ 86 w 155"/>
                  <a:gd name="T13" fmla="*/ 44 h 139"/>
                  <a:gd name="T14" fmla="*/ 101 w 155"/>
                  <a:gd name="T15" fmla="*/ 49 h 139"/>
                  <a:gd name="T16" fmla="*/ 85 w 155"/>
                  <a:gd name="T17" fmla="*/ 59 h 139"/>
                  <a:gd name="T18" fmla="*/ 70 w 155"/>
                  <a:gd name="T19" fmla="*/ 70 h 139"/>
                  <a:gd name="T20" fmla="*/ 73 w 155"/>
                  <a:gd name="T21" fmla="*/ 75 h 139"/>
                  <a:gd name="T22" fmla="*/ 75 w 155"/>
                  <a:gd name="T23" fmla="*/ 77 h 139"/>
                  <a:gd name="T24" fmla="*/ 149 w 155"/>
                  <a:gd name="T25" fmla="*/ 116 h 139"/>
                  <a:gd name="T26" fmla="*/ 148 w 155"/>
                  <a:gd name="T27" fmla="*/ 120 h 139"/>
                  <a:gd name="T28" fmla="*/ 95 w 155"/>
                  <a:gd name="T29" fmla="*/ 119 h 139"/>
                  <a:gd name="T30" fmla="*/ 60 w 155"/>
                  <a:gd name="T31" fmla="*/ 90 h 139"/>
                  <a:gd name="T32" fmla="*/ 54 w 155"/>
                  <a:gd name="T33" fmla="*/ 92 h 139"/>
                  <a:gd name="T34" fmla="*/ 26 w 155"/>
                  <a:gd name="T35" fmla="*/ 116 h 139"/>
                  <a:gd name="T36" fmla="*/ 2 w 155"/>
                  <a:gd name="T37" fmla="*/ 114 h 139"/>
                  <a:gd name="T38" fmla="*/ 8 w 155"/>
                  <a:gd name="T39" fmla="*/ 108 h 139"/>
                  <a:gd name="T40" fmla="*/ 38 w 155"/>
                  <a:gd name="T41" fmla="*/ 85 h 139"/>
                  <a:gd name="T42" fmla="*/ 26 w 155"/>
                  <a:gd name="T43" fmla="*/ 75 h 139"/>
                  <a:gd name="T44" fmla="*/ 22 w 155"/>
                  <a:gd name="T45" fmla="*/ 66 h 139"/>
                  <a:gd name="T46" fmla="*/ 33 w 155"/>
                  <a:gd name="T47" fmla="*/ 58 h 139"/>
                  <a:gd name="T48" fmla="*/ 49 w 155"/>
                  <a:gd name="T49" fmla="*/ 50 h 139"/>
                  <a:gd name="T50" fmla="*/ 37 w 155"/>
                  <a:gd name="T51" fmla="*/ 33 h 139"/>
                  <a:gd name="T52" fmla="*/ 30 w 155"/>
                  <a:gd name="T53" fmla="*/ 27 h 139"/>
                  <a:gd name="T54" fmla="*/ 34 w 155"/>
                  <a:gd name="T55" fmla="*/ 2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5" h="139">
                    <a:moveTo>
                      <a:pt x="34" y="20"/>
                    </a:moveTo>
                    <a:cubicBezTo>
                      <a:pt x="34" y="20"/>
                      <a:pt x="67" y="13"/>
                      <a:pt x="79" y="6"/>
                    </a:cubicBezTo>
                    <a:cubicBezTo>
                      <a:pt x="79" y="6"/>
                      <a:pt x="89" y="0"/>
                      <a:pt x="92" y="11"/>
                    </a:cubicBezTo>
                    <a:cubicBezTo>
                      <a:pt x="92" y="11"/>
                      <a:pt x="89" y="26"/>
                      <a:pt x="78" y="30"/>
                    </a:cubicBezTo>
                    <a:cubicBezTo>
                      <a:pt x="78" y="30"/>
                      <a:pt x="68" y="30"/>
                      <a:pt x="68" y="37"/>
                    </a:cubicBezTo>
                    <a:cubicBezTo>
                      <a:pt x="68" y="37"/>
                      <a:pt x="65" y="43"/>
                      <a:pt x="74" y="45"/>
                    </a:cubicBezTo>
                    <a:cubicBezTo>
                      <a:pt x="74" y="45"/>
                      <a:pt x="80" y="46"/>
                      <a:pt x="86" y="44"/>
                    </a:cubicBezTo>
                    <a:cubicBezTo>
                      <a:pt x="86" y="44"/>
                      <a:pt x="97" y="40"/>
                      <a:pt x="101" y="49"/>
                    </a:cubicBezTo>
                    <a:cubicBezTo>
                      <a:pt x="101" y="49"/>
                      <a:pt x="100" y="55"/>
                      <a:pt x="85" y="59"/>
                    </a:cubicBezTo>
                    <a:cubicBezTo>
                      <a:pt x="85" y="59"/>
                      <a:pt x="71" y="61"/>
                      <a:pt x="70" y="70"/>
                    </a:cubicBezTo>
                    <a:cubicBezTo>
                      <a:pt x="70" y="70"/>
                      <a:pt x="69" y="72"/>
                      <a:pt x="73" y="75"/>
                    </a:cubicBezTo>
                    <a:cubicBezTo>
                      <a:pt x="74" y="76"/>
                      <a:pt x="75" y="76"/>
                      <a:pt x="75" y="77"/>
                    </a:cubicBezTo>
                    <a:cubicBezTo>
                      <a:pt x="75" y="77"/>
                      <a:pt x="118" y="117"/>
                      <a:pt x="149" y="116"/>
                    </a:cubicBezTo>
                    <a:cubicBezTo>
                      <a:pt x="149" y="116"/>
                      <a:pt x="155" y="118"/>
                      <a:pt x="148" y="120"/>
                    </a:cubicBezTo>
                    <a:cubicBezTo>
                      <a:pt x="148" y="120"/>
                      <a:pt x="118" y="139"/>
                      <a:pt x="95" y="119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0"/>
                      <a:pt x="56" y="87"/>
                      <a:pt x="54" y="92"/>
                    </a:cubicBezTo>
                    <a:cubicBezTo>
                      <a:pt x="54" y="92"/>
                      <a:pt x="43" y="113"/>
                      <a:pt x="26" y="116"/>
                    </a:cubicBezTo>
                    <a:cubicBezTo>
                      <a:pt x="26" y="116"/>
                      <a:pt x="3" y="124"/>
                      <a:pt x="2" y="114"/>
                    </a:cubicBezTo>
                    <a:cubicBezTo>
                      <a:pt x="2" y="114"/>
                      <a:pt x="0" y="108"/>
                      <a:pt x="8" y="108"/>
                    </a:cubicBezTo>
                    <a:cubicBezTo>
                      <a:pt x="8" y="108"/>
                      <a:pt x="38" y="104"/>
                      <a:pt x="38" y="85"/>
                    </a:cubicBezTo>
                    <a:cubicBezTo>
                      <a:pt x="38" y="85"/>
                      <a:pt x="35" y="76"/>
                      <a:pt x="26" y="75"/>
                    </a:cubicBezTo>
                    <a:cubicBezTo>
                      <a:pt x="26" y="75"/>
                      <a:pt x="20" y="75"/>
                      <a:pt x="22" y="66"/>
                    </a:cubicBezTo>
                    <a:cubicBezTo>
                      <a:pt x="22" y="66"/>
                      <a:pt x="22" y="58"/>
                      <a:pt x="33" y="58"/>
                    </a:cubicBezTo>
                    <a:cubicBezTo>
                      <a:pt x="33" y="58"/>
                      <a:pt x="51" y="60"/>
                      <a:pt x="49" y="50"/>
                    </a:cubicBezTo>
                    <a:cubicBezTo>
                      <a:pt x="49" y="50"/>
                      <a:pt x="42" y="34"/>
                      <a:pt x="37" y="33"/>
                    </a:cubicBezTo>
                    <a:cubicBezTo>
                      <a:pt x="37" y="33"/>
                      <a:pt x="31" y="33"/>
                      <a:pt x="30" y="27"/>
                    </a:cubicBezTo>
                    <a:cubicBezTo>
                      <a:pt x="30" y="27"/>
                      <a:pt x="30" y="21"/>
                      <a:pt x="3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5" name="iṡľîḑé">
                <a:extLst>
                  <a:ext uri="{FF2B5EF4-FFF2-40B4-BE49-F238E27FC236}">
                    <a16:creationId xmlns:a16="http://schemas.microsoft.com/office/drawing/2014/main" id="{F1F4706B-073C-4CA7-AC23-1ECA496AA87D}"/>
                  </a:ext>
                </a:extLst>
              </p:cNvPr>
              <p:cNvSpPr/>
              <p:nvPr/>
            </p:nvSpPr>
            <p:spPr bwMode="auto">
              <a:xfrm>
                <a:off x="7966076" y="3138488"/>
                <a:ext cx="465138" cy="434975"/>
              </a:xfrm>
              <a:custGeom>
                <a:avLst/>
                <a:gdLst>
                  <a:gd name="T0" fmla="*/ 54 w 141"/>
                  <a:gd name="T1" fmla="*/ 0 h 131"/>
                  <a:gd name="T2" fmla="*/ 44 w 141"/>
                  <a:gd name="T3" fmla="*/ 14 h 131"/>
                  <a:gd name="T4" fmla="*/ 49 w 141"/>
                  <a:gd name="T5" fmla="*/ 25 h 131"/>
                  <a:gd name="T6" fmla="*/ 45 w 141"/>
                  <a:gd name="T7" fmla="*/ 47 h 131"/>
                  <a:gd name="T8" fmla="*/ 17 w 141"/>
                  <a:gd name="T9" fmla="*/ 51 h 131"/>
                  <a:gd name="T10" fmla="*/ 1 w 141"/>
                  <a:gd name="T11" fmla="*/ 60 h 131"/>
                  <a:gd name="T12" fmla="*/ 16 w 141"/>
                  <a:gd name="T13" fmla="*/ 68 h 131"/>
                  <a:gd name="T14" fmla="*/ 43 w 141"/>
                  <a:gd name="T15" fmla="*/ 76 h 131"/>
                  <a:gd name="T16" fmla="*/ 17 w 141"/>
                  <a:gd name="T17" fmla="*/ 102 h 131"/>
                  <a:gd name="T18" fmla="*/ 0 w 141"/>
                  <a:gd name="T19" fmla="*/ 113 h 131"/>
                  <a:gd name="T20" fmla="*/ 38 w 141"/>
                  <a:gd name="T21" fmla="*/ 110 h 131"/>
                  <a:gd name="T22" fmla="*/ 52 w 141"/>
                  <a:gd name="T23" fmla="*/ 87 h 131"/>
                  <a:gd name="T24" fmla="*/ 63 w 141"/>
                  <a:gd name="T25" fmla="*/ 85 h 131"/>
                  <a:gd name="T26" fmla="*/ 94 w 141"/>
                  <a:gd name="T27" fmla="*/ 120 h 131"/>
                  <a:gd name="T28" fmla="*/ 109 w 141"/>
                  <a:gd name="T29" fmla="*/ 123 h 131"/>
                  <a:gd name="T30" fmla="*/ 138 w 141"/>
                  <a:gd name="T31" fmla="*/ 117 h 131"/>
                  <a:gd name="T32" fmla="*/ 114 w 141"/>
                  <a:gd name="T33" fmla="*/ 102 h 131"/>
                  <a:gd name="T34" fmla="*/ 82 w 141"/>
                  <a:gd name="T35" fmla="*/ 79 h 131"/>
                  <a:gd name="T36" fmla="*/ 73 w 141"/>
                  <a:gd name="T37" fmla="*/ 58 h 131"/>
                  <a:gd name="T38" fmla="*/ 92 w 141"/>
                  <a:gd name="T39" fmla="*/ 51 h 131"/>
                  <a:gd name="T40" fmla="*/ 102 w 141"/>
                  <a:gd name="T41" fmla="*/ 41 h 131"/>
                  <a:gd name="T42" fmla="*/ 96 w 141"/>
                  <a:gd name="T43" fmla="*/ 33 h 131"/>
                  <a:gd name="T44" fmla="*/ 85 w 141"/>
                  <a:gd name="T45" fmla="*/ 35 h 131"/>
                  <a:gd name="T46" fmla="*/ 69 w 141"/>
                  <a:gd name="T47" fmla="*/ 34 h 131"/>
                  <a:gd name="T48" fmla="*/ 72 w 141"/>
                  <a:gd name="T49" fmla="*/ 25 h 131"/>
                  <a:gd name="T50" fmla="*/ 70 w 141"/>
                  <a:gd name="T51" fmla="*/ 5 h 131"/>
                  <a:gd name="T52" fmla="*/ 61 w 141"/>
                  <a:gd name="T53" fmla="*/ 3 h 131"/>
                  <a:gd name="T54" fmla="*/ 54 w 141"/>
                  <a:gd name="T5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1" h="131">
                    <a:moveTo>
                      <a:pt x="54" y="0"/>
                    </a:moveTo>
                    <a:cubicBezTo>
                      <a:pt x="54" y="0"/>
                      <a:pt x="40" y="3"/>
                      <a:pt x="44" y="14"/>
                    </a:cubicBezTo>
                    <a:cubicBezTo>
                      <a:pt x="44" y="14"/>
                      <a:pt x="45" y="22"/>
                      <a:pt x="49" y="25"/>
                    </a:cubicBezTo>
                    <a:cubicBezTo>
                      <a:pt x="49" y="25"/>
                      <a:pt x="55" y="45"/>
                      <a:pt x="45" y="47"/>
                    </a:cubicBezTo>
                    <a:cubicBezTo>
                      <a:pt x="45" y="47"/>
                      <a:pt x="27" y="54"/>
                      <a:pt x="17" y="51"/>
                    </a:cubicBezTo>
                    <a:cubicBezTo>
                      <a:pt x="17" y="51"/>
                      <a:pt x="2" y="49"/>
                      <a:pt x="1" y="60"/>
                    </a:cubicBezTo>
                    <a:cubicBezTo>
                      <a:pt x="1" y="60"/>
                      <a:pt x="0" y="70"/>
                      <a:pt x="16" y="68"/>
                    </a:cubicBezTo>
                    <a:cubicBezTo>
                      <a:pt x="16" y="68"/>
                      <a:pt x="43" y="65"/>
                      <a:pt x="43" y="76"/>
                    </a:cubicBezTo>
                    <a:cubicBezTo>
                      <a:pt x="43" y="76"/>
                      <a:pt x="45" y="96"/>
                      <a:pt x="17" y="102"/>
                    </a:cubicBezTo>
                    <a:cubicBezTo>
                      <a:pt x="17" y="102"/>
                      <a:pt x="0" y="104"/>
                      <a:pt x="0" y="113"/>
                    </a:cubicBezTo>
                    <a:cubicBezTo>
                      <a:pt x="0" y="113"/>
                      <a:pt x="13" y="130"/>
                      <a:pt x="38" y="110"/>
                    </a:cubicBezTo>
                    <a:cubicBezTo>
                      <a:pt x="38" y="110"/>
                      <a:pt x="49" y="95"/>
                      <a:pt x="52" y="87"/>
                    </a:cubicBezTo>
                    <a:cubicBezTo>
                      <a:pt x="52" y="87"/>
                      <a:pt x="56" y="79"/>
                      <a:pt x="63" y="85"/>
                    </a:cubicBezTo>
                    <a:cubicBezTo>
                      <a:pt x="94" y="120"/>
                      <a:pt x="94" y="120"/>
                      <a:pt x="94" y="120"/>
                    </a:cubicBezTo>
                    <a:cubicBezTo>
                      <a:pt x="94" y="120"/>
                      <a:pt x="98" y="125"/>
                      <a:pt x="109" y="123"/>
                    </a:cubicBezTo>
                    <a:cubicBezTo>
                      <a:pt x="109" y="123"/>
                      <a:pt x="141" y="131"/>
                      <a:pt x="138" y="117"/>
                    </a:cubicBezTo>
                    <a:cubicBezTo>
                      <a:pt x="138" y="117"/>
                      <a:pt x="125" y="111"/>
                      <a:pt x="114" y="102"/>
                    </a:cubicBezTo>
                    <a:cubicBezTo>
                      <a:pt x="114" y="102"/>
                      <a:pt x="84" y="80"/>
                      <a:pt x="82" y="79"/>
                    </a:cubicBezTo>
                    <a:cubicBezTo>
                      <a:pt x="82" y="79"/>
                      <a:pt x="68" y="70"/>
                      <a:pt x="73" y="58"/>
                    </a:cubicBezTo>
                    <a:cubicBezTo>
                      <a:pt x="73" y="58"/>
                      <a:pt x="78" y="49"/>
                      <a:pt x="92" y="51"/>
                    </a:cubicBezTo>
                    <a:cubicBezTo>
                      <a:pt x="92" y="51"/>
                      <a:pt x="108" y="48"/>
                      <a:pt x="102" y="41"/>
                    </a:cubicBezTo>
                    <a:cubicBezTo>
                      <a:pt x="102" y="41"/>
                      <a:pt x="97" y="36"/>
                      <a:pt x="96" y="33"/>
                    </a:cubicBezTo>
                    <a:cubicBezTo>
                      <a:pt x="96" y="33"/>
                      <a:pt x="94" y="30"/>
                      <a:pt x="85" y="35"/>
                    </a:cubicBezTo>
                    <a:cubicBezTo>
                      <a:pt x="85" y="35"/>
                      <a:pt x="70" y="44"/>
                      <a:pt x="69" y="34"/>
                    </a:cubicBezTo>
                    <a:cubicBezTo>
                      <a:pt x="69" y="34"/>
                      <a:pt x="67" y="30"/>
                      <a:pt x="72" y="25"/>
                    </a:cubicBezTo>
                    <a:cubicBezTo>
                      <a:pt x="72" y="25"/>
                      <a:pt x="82" y="14"/>
                      <a:pt x="70" y="5"/>
                    </a:cubicBezTo>
                    <a:cubicBezTo>
                      <a:pt x="70" y="5"/>
                      <a:pt x="62" y="3"/>
                      <a:pt x="61" y="3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6" name="iṩ1íḋè">
                <a:extLst>
                  <a:ext uri="{FF2B5EF4-FFF2-40B4-BE49-F238E27FC236}">
                    <a16:creationId xmlns:a16="http://schemas.microsoft.com/office/drawing/2014/main" id="{BED35661-884D-4693-9842-41C6167A0A3B}"/>
                  </a:ext>
                </a:extLst>
              </p:cNvPr>
              <p:cNvSpPr/>
              <p:nvPr/>
            </p:nvSpPr>
            <p:spPr bwMode="auto">
              <a:xfrm>
                <a:off x="8455026" y="3019425"/>
                <a:ext cx="458788" cy="395288"/>
              </a:xfrm>
              <a:custGeom>
                <a:avLst/>
                <a:gdLst>
                  <a:gd name="T0" fmla="*/ 16 w 139"/>
                  <a:gd name="T1" fmla="*/ 30 h 119"/>
                  <a:gd name="T2" fmla="*/ 29 w 139"/>
                  <a:gd name="T3" fmla="*/ 53 h 119"/>
                  <a:gd name="T4" fmla="*/ 31 w 139"/>
                  <a:gd name="T5" fmla="*/ 79 h 119"/>
                  <a:gd name="T6" fmla="*/ 40 w 139"/>
                  <a:gd name="T7" fmla="*/ 76 h 119"/>
                  <a:gd name="T8" fmla="*/ 36 w 139"/>
                  <a:gd name="T9" fmla="*/ 40 h 119"/>
                  <a:gd name="T10" fmla="*/ 39 w 139"/>
                  <a:gd name="T11" fmla="*/ 29 h 119"/>
                  <a:gd name="T12" fmla="*/ 49 w 139"/>
                  <a:gd name="T13" fmla="*/ 37 h 119"/>
                  <a:gd name="T14" fmla="*/ 47 w 139"/>
                  <a:gd name="T15" fmla="*/ 58 h 119"/>
                  <a:gd name="T16" fmla="*/ 47 w 139"/>
                  <a:gd name="T17" fmla="*/ 72 h 119"/>
                  <a:gd name="T18" fmla="*/ 52 w 139"/>
                  <a:gd name="T19" fmla="*/ 72 h 119"/>
                  <a:gd name="T20" fmla="*/ 58 w 139"/>
                  <a:gd name="T21" fmla="*/ 61 h 119"/>
                  <a:gd name="T22" fmla="*/ 58 w 139"/>
                  <a:gd name="T23" fmla="*/ 54 h 119"/>
                  <a:gd name="T24" fmla="*/ 65 w 139"/>
                  <a:gd name="T25" fmla="*/ 50 h 119"/>
                  <a:gd name="T26" fmla="*/ 60 w 139"/>
                  <a:gd name="T27" fmla="*/ 50 h 119"/>
                  <a:gd name="T28" fmla="*/ 54 w 139"/>
                  <a:gd name="T29" fmla="*/ 47 h 119"/>
                  <a:gd name="T30" fmla="*/ 53 w 139"/>
                  <a:gd name="T31" fmla="*/ 34 h 119"/>
                  <a:gd name="T32" fmla="*/ 61 w 139"/>
                  <a:gd name="T33" fmla="*/ 31 h 119"/>
                  <a:gd name="T34" fmla="*/ 66 w 139"/>
                  <a:gd name="T35" fmla="*/ 22 h 119"/>
                  <a:gd name="T36" fmla="*/ 73 w 139"/>
                  <a:gd name="T37" fmla="*/ 11 h 119"/>
                  <a:gd name="T38" fmla="*/ 86 w 139"/>
                  <a:gd name="T39" fmla="*/ 22 h 119"/>
                  <a:gd name="T40" fmla="*/ 77 w 139"/>
                  <a:gd name="T41" fmla="*/ 28 h 119"/>
                  <a:gd name="T42" fmla="*/ 74 w 139"/>
                  <a:gd name="T43" fmla="*/ 35 h 119"/>
                  <a:gd name="T44" fmla="*/ 77 w 139"/>
                  <a:gd name="T45" fmla="*/ 38 h 119"/>
                  <a:gd name="T46" fmla="*/ 80 w 139"/>
                  <a:gd name="T47" fmla="*/ 46 h 119"/>
                  <a:gd name="T48" fmla="*/ 79 w 139"/>
                  <a:gd name="T49" fmla="*/ 69 h 119"/>
                  <a:gd name="T50" fmla="*/ 87 w 139"/>
                  <a:gd name="T51" fmla="*/ 65 h 119"/>
                  <a:gd name="T52" fmla="*/ 82 w 139"/>
                  <a:gd name="T53" fmla="*/ 55 h 119"/>
                  <a:gd name="T54" fmla="*/ 95 w 139"/>
                  <a:gd name="T55" fmla="*/ 49 h 119"/>
                  <a:gd name="T56" fmla="*/ 84 w 139"/>
                  <a:gd name="T57" fmla="*/ 41 h 119"/>
                  <a:gd name="T58" fmla="*/ 85 w 139"/>
                  <a:gd name="T59" fmla="*/ 36 h 119"/>
                  <a:gd name="T60" fmla="*/ 101 w 139"/>
                  <a:gd name="T61" fmla="*/ 30 h 119"/>
                  <a:gd name="T62" fmla="*/ 95 w 139"/>
                  <a:gd name="T63" fmla="*/ 20 h 119"/>
                  <a:gd name="T64" fmla="*/ 97 w 139"/>
                  <a:gd name="T65" fmla="*/ 15 h 119"/>
                  <a:gd name="T66" fmla="*/ 108 w 139"/>
                  <a:gd name="T67" fmla="*/ 4 h 119"/>
                  <a:gd name="T68" fmla="*/ 112 w 139"/>
                  <a:gd name="T69" fmla="*/ 4 h 119"/>
                  <a:gd name="T70" fmla="*/ 126 w 139"/>
                  <a:gd name="T71" fmla="*/ 11 h 119"/>
                  <a:gd name="T72" fmla="*/ 118 w 139"/>
                  <a:gd name="T73" fmla="*/ 21 h 119"/>
                  <a:gd name="T74" fmla="*/ 113 w 139"/>
                  <a:gd name="T75" fmla="*/ 31 h 119"/>
                  <a:gd name="T76" fmla="*/ 103 w 139"/>
                  <a:gd name="T77" fmla="*/ 55 h 119"/>
                  <a:gd name="T78" fmla="*/ 109 w 139"/>
                  <a:gd name="T79" fmla="*/ 64 h 119"/>
                  <a:gd name="T80" fmla="*/ 126 w 139"/>
                  <a:gd name="T81" fmla="*/ 59 h 119"/>
                  <a:gd name="T82" fmla="*/ 135 w 139"/>
                  <a:gd name="T83" fmla="*/ 63 h 119"/>
                  <a:gd name="T84" fmla="*/ 138 w 139"/>
                  <a:gd name="T85" fmla="*/ 68 h 119"/>
                  <a:gd name="T86" fmla="*/ 139 w 139"/>
                  <a:gd name="T87" fmla="*/ 75 h 119"/>
                  <a:gd name="T88" fmla="*/ 97 w 139"/>
                  <a:gd name="T89" fmla="*/ 78 h 119"/>
                  <a:gd name="T90" fmla="*/ 87 w 139"/>
                  <a:gd name="T91" fmla="*/ 74 h 119"/>
                  <a:gd name="T92" fmla="*/ 79 w 139"/>
                  <a:gd name="T93" fmla="*/ 74 h 119"/>
                  <a:gd name="T94" fmla="*/ 67 w 139"/>
                  <a:gd name="T95" fmla="*/ 77 h 119"/>
                  <a:gd name="T96" fmla="*/ 48 w 139"/>
                  <a:gd name="T97" fmla="*/ 87 h 119"/>
                  <a:gd name="T98" fmla="*/ 33 w 139"/>
                  <a:gd name="T99" fmla="*/ 95 h 119"/>
                  <a:gd name="T100" fmla="*/ 20 w 139"/>
                  <a:gd name="T101" fmla="*/ 106 h 119"/>
                  <a:gd name="T102" fmla="*/ 3 w 139"/>
                  <a:gd name="T103" fmla="*/ 108 h 119"/>
                  <a:gd name="T104" fmla="*/ 11 w 139"/>
                  <a:gd name="T105" fmla="*/ 80 h 119"/>
                  <a:gd name="T106" fmla="*/ 19 w 139"/>
                  <a:gd name="T107" fmla="*/ 81 h 119"/>
                  <a:gd name="T108" fmla="*/ 23 w 139"/>
                  <a:gd name="T109" fmla="*/ 85 h 119"/>
                  <a:gd name="T110" fmla="*/ 24 w 139"/>
                  <a:gd name="T111" fmla="*/ 85 h 119"/>
                  <a:gd name="T112" fmla="*/ 24 w 139"/>
                  <a:gd name="T113" fmla="*/ 80 h 119"/>
                  <a:gd name="T114" fmla="*/ 23 w 139"/>
                  <a:gd name="T115" fmla="*/ 70 h 119"/>
                  <a:gd name="T116" fmla="*/ 21 w 139"/>
                  <a:gd name="T117" fmla="*/ 60 h 119"/>
                  <a:gd name="T118" fmla="*/ 20 w 139"/>
                  <a:gd name="T119" fmla="*/ 54 h 119"/>
                  <a:gd name="T120" fmla="*/ 18 w 139"/>
                  <a:gd name="T121" fmla="*/ 48 h 119"/>
                  <a:gd name="T122" fmla="*/ 16 w 139"/>
                  <a:gd name="T123" fmla="*/ 3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19">
                    <a:moveTo>
                      <a:pt x="16" y="30"/>
                    </a:moveTo>
                    <a:cubicBezTo>
                      <a:pt x="16" y="30"/>
                      <a:pt x="29" y="37"/>
                      <a:pt x="29" y="53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7" y="86"/>
                      <a:pt x="40" y="76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29" y="30"/>
                      <a:pt x="39" y="29"/>
                    </a:cubicBezTo>
                    <a:cubicBezTo>
                      <a:pt x="39" y="29"/>
                      <a:pt x="48" y="26"/>
                      <a:pt x="49" y="3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2"/>
                      <a:pt x="49" y="75"/>
                      <a:pt x="52" y="72"/>
                    </a:cubicBezTo>
                    <a:cubicBezTo>
                      <a:pt x="52" y="72"/>
                      <a:pt x="59" y="72"/>
                      <a:pt x="58" y="61"/>
                    </a:cubicBezTo>
                    <a:cubicBezTo>
                      <a:pt x="58" y="61"/>
                      <a:pt x="55" y="54"/>
                      <a:pt x="58" y="54"/>
                    </a:cubicBezTo>
                    <a:cubicBezTo>
                      <a:pt x="58" y="54"/>
                      <a:pt x="66" y="54"/>
                      <a:pt x="65" y="50"/>
                    </a:cubicBezTo>
                    <a:cubicBezTo>
                      <a:pt x="65" y="50"/>
                      <a:pt x="63" y="48"/>
                      <a:pt x="60" y="50"/>
                    </a:cubicBezTo>
                    <a:cubicBezTo>
                      <a:pt x="60" y="50"/>
                      <a:pt x="54" y="51"/>
                      <a:pt x="54" y="47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31"/>
                      <a:pt x="66" y="29"/>
                      <a:pt x="66" y="22"/>
                    </a:cubicBezTo>
                    <a:cubicBezTo>
                      <a:pt x="66" y="22"/>
                      <a:pt x="64" y="12"/>
                      <a:pt x="73" y="11"/>
                    </a:cubicBezTo>
                    <a:cubicBezTo>
                      <a:pt x="73" y="11"/>
                      <a:pt x="86" y="8"/>
                      <a:pt x="86" y="22"/>
                    </a:cubicBezTo>
                    <a:cubicBezTo>
                      <a:pt x="86" y="22"/>
                      <a:pt x="84" y="26"/>
                      <a:pt x="77" y="28"/>
                    </a:cubicBezTo>
                    <a:cubicBezTo>
                      <a:pt x="77" y="28"/>
                      <a:pt x="73" y="32"/>
                      <a:pt x="74" y="35"/>
                    </a:cubicBezTo>
                    <a:cubicBezTo>
                      <a:pt x="74" y="35"/>
                      <a:pt x="73" y="38"/>
                      <a:pt x="77" y="38"/>
                    </a:cubicBezTo>
                    <a:cubicBezTo>
                      <a:pt x="77" y="38"/>
                      <a:pt x="83" y="41"/>
                      <a:pt x="80" y="46"/>
                    </a:cubicBezTo>
                    <a:cubicBezTo>
                      <a:pt x="80" y="46"/>
                      <a:pt x="66" y="62"/>
                      <a:pt x="79" y="69"/>
                    </a:cubicBezTo>
                    <a:cubicBezTo>
                      <a:pt x="79" y="69"/>
                      <a:pt x="89" y="71"/>
                      <a:pt x="87" y="65"/>
                    </a:cubicBezTo>
                    <a:cubicBezTo>
                      <a:pt x="87" y="65"/>
                      <a:pt x="80" y="60"/>
                      <a:pt x="82" y="55"/>
                    </a:cubicBezTo>
                    <a:cubicBezTo>
                      <a:pt x="82" y="55"/>
                      <a:pt x="98" y="53"/>
                      <a:pt x="95" y="49"/>
                    </a:cubicBezTo>
                    <a:cubicBezTo>
                      <a:pt x="95" y="49"/>
                      <a:pt x="86" y="47"/>
                      <a:pt x="84" y="41"/>
                    </a:cubicBezTo>
                    <a:cubicBezTo>
                      <a:pt x="84" y="41"/>
                      <a:pt x="80" y="34"/>
                      <a:pt x="85" y="36"/>
                    </a:cubicBezTo>
                    <a:cubicBezTo>
                      <a:pt x="85" y="36"/>
                      <a:pt x="103" y="39"/>
                      <a:pt x="101" y="30"/>
                    </a:cubicBezTo>
                    <a:cubicBezTo>
                      <a:pt x="101" y="30"/>
                      <a:pt x="103" y="23"/>
                      <a:pt x="95" y="20"/>
                    </a:cubicBezTo>
                    <a:cubicBezTo>
                      <a:pt x="95" y="20"/>
                      <a:pt x="92" y="15"/>
                      <a:pt x="97" y="15"/>
                    </a:cubicBezTo>
                    <a:cubicBezTo>
                      <a:pt x="97" y="15"/>
                      <a:pt x="107" y="9"/>
                      <a:pt x="108" y="4"/>
                    </a:cubicBezTo>
                    <a:cubicBezTo>
                      <a:pt x="108" y="4"/>
                      <a:pt x="109" y="3"/>
                      <a:pt x="112" y="4"/>
                    </a:cubicBezTo>
                    <a:cubicBezTo>
                      <a:pt x="112" y="4"/>
                      <a:pt x="123" y="0"/>
                      <a:pt x="126" y="11"/>
                    </a:cubicBezTo>
                    <a:cubicBezTo>
                      <a:pt x="126" y="11"/>
                      <a:pt x="127" y="17"/>
                      <a:pt x="118" y="21"/>
                    </a:cubicBezTo>
                    <a:cubicBezTo>
                      <a:pt x="118" y="21"/>
                      <a:pt x="114" y="26"/>
                      <a:pt x="113" y="31"/>
                    </a:cubicBezTo>
                    <a:cubicBezTo>
                      <a:pt x="103" y="55"/>
                      <a:pt x="103" y="55"/>
                      <a:pt x="103" y="55"/>
                    </a:cubicBezTo>
                    <a:cubicBezTo>
                      <a:pt x="103" y="55"/>
                      <a:pt x="97" y="66"/>
                      <a:pt x="109" y="64"/>
                    </a:cubicBezTo>
                    <a:cubicBezTo>
                      <a:pt x="126" y="59"/>
                      <a:pt x="126" y="59"/>
                      <a:pt x="126" y="59"/>
                    </a:cubicBezTo>
                    <a:cubicBezTo>
                      <a:pt x="126" y="59"/>
                      <a:pt x="131" y="57"/>
                      <a:pt x="135" y="63"/>
                    </a:cubicBezTo>
                    <a:cubicBezTo>
                      <a:pt x="135" y="63"/>
                      <a:pt x="139" y="64"/>
                      <a:pt x="138" y="68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39" y="75"/>
                      <a:pt x="110" y="81"/>
                      <a:pt x="97" y="78"/>
                    </a:cubicBezTo>
                    <a:cubicBezTo>
                      <a:pt x="97" y="78"/>
                      <a:pt x="89" y="76"/>
                      <a:pt x="87" y="74"/>
                    </a:cubicBezTo>
                    <a:cubicBezTo>
                      <a:pt x="87" y="74"/>
                      <a:pt x="82" y="71"/>
                      <a:pt x="79" y="74"/>
                    </a:cubicBezTo>
                    <a:cubicBezTo>
                      <a:pt x="79" y="74"/>
                      <a:pt x="73" y="80"/>
                      <a:pt x="67" y="77"/>
                    </a:cubicBezTo>
                    <a:cubicBezTo>
                      <a:pt x="67" y="77"/>
                      <a:pt x="55" y="87"/>
                      <a:pt x="48" y="87"/>
                    </a:cubicBezTo>
                    <a:cubicBezTo>
                      <a:pt x="48" y="87"/>
                      <a:pt x="39" y="89"/>
                      <a:pt x="33" y="95"/>
                    </a:cubicBezTo>
                    <a:cubicBezTo>
                      <a:pt x="33" y="95"/>
                      <a:pt x="24" y="100"/>
                      <a:pt x="20" y="106"/>
                    </a:cubicBezTo>
                    <a:cubicBezTo>
                      <a:pt x="20" y="106"/>
                      <a:pt x="9" y="119"/>
                      <a:pt x="3" y="108"/>
                    </a:cubicBezTo>
                    <a:cubicBezTo>
                      <a:pt x="3" y="108"/>
                      <a:pt x="0" y="94"/>
                      <a:pt x="11" y="80"/>
                    </a:cubicBezTo>
                    <a:cubicBezTo>
                      <a:pt x="11" y="80"/>
                      <a:pt x="17" y="74"/>
                      <a:pt x="19" y="81"/>
                    </a:cubicBezTo>
                    <a:cubicBezTo>
                      <a:pt x="19" y="81"/>
                      <a:pt x="19" y="85"/>
                      <a:pt x="23" y="85"/>
                    </a:cubicBezTo>
                    <a:cubicBezTo>
                      <a:pt x="26" y="85"/>
                      <a:pt x="24" y="85"/>
                      <a:pt x="24" y="85"/>
                    </a:cubicBezTo>
                    <a:cubicBezTo>
                      <a:pt x="24" y="85"/>
                      <a:pt x="26" y="84"/>
                      <a:pt x="24" y="80"/>
                    </a:cubicBezTo>
                    <a:cubicBezTo>
                      <a:pt x="24" y="80"/>
                      <a:pt x="22" y="74"/>
                      <a:pt x="23" y="70"/>
                    </a:cubicBezTo>
                    <a:cubicBezTo>
                      <a:pt x="23" y="70"/>
                      <a:pt x="24" y="63"/>
                      <a:pt x="21" y="60"/>
                    </a:cubicBezTo>
                    <a:cubicBezTo>
                      <a:pt x="21" y="60"/>
                      <a:pt x="18" y="55"/>
                      <a:pt x="20" y="54"/>
                    </a:cubicBezTo>
                    <a:cubicBezTo>
                      <a:pt x="20" y="54"/>
                      <a:pt x="21" y="51"/>
                      <a:pt x="18" y="48"/>
                    </a:cubicBezTo>
                    <a:cubicBezTo>
                      <a:pt x="18" y="48"/>
                      <a:pt x="11" y="38"/>
                      <a:pt x="16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7" name="íṣľíḍè">
                <a:extLst>
                  <a:ext uri="{FF2B5EF4-FFF2-40B4-BE49-F238E27FC236}">
                    <a16:creationId xmlns:a16="http://schemas.microsoft.com/office/drawing/2014/main" id="{926F5F48-BA54-4DBA-807E-9426C4F0C1EF}"/>
                  </a:ext>
                </a:extLst>
              </p:cNvPr>
              <p:cNvSpPr/>
              <p:nvPr/>
            </p:nvSpPr>
            <p:spPr bwMode="auto">
              <a:xfrm>
                <a:off x="8537576" y="3284538"/>
                <a:ext cx="280988" cy="342900"/>
              </a:xfrm>
              <a:custGeom>
                <a:avLst/>
                <a:gdLst>
                  <a:gd name="T0" fmla="*/ 24 w 85"/>
                  <a:gd name="T1" fmla="*/ 14 h 103"/>
                  <a:gd name="T2" fmla="*/ 47 w 85"/>
                  <a:gd name="T3" fmla="*/ 7 h 103"/>
                  <a:gd name="T4" fmla="*/ 64 w 85"/>
                  <a:gd name="T5" fmla="*/ 3 h 103"/>
                  <a:gd name="T6" fmla="*/ 71 w 85"/>
                  <a:gd name="T7" fmla="*/ 7 h 103"/>
                  <a:gd name="T8" fmla="*/ 60 w 85"/>
                  <a:gd name="T9" fmla="*/ 13 h 103"/>
                  <a:gd name="T10" fmla="*/ 48 w 85"/>
                  <a:gd name="T11" fmla="*/ 26 h 103"/>
                  <a:gd name="T12" fmla="*/ 55 w 85"/>
                  <a:gd name="T13" fmla="*/ 32 h 103"/>
                  <a:gd name="T14" fmla="*/ 72 w 85"/>
                  <a:gd name="T15" fmla="*/ 27 h 103"/>
                  <a:gd name="T16" fmla="*/ 83 w 85"/>
                  <a:gd name="T17" fmla="*/ 33 h 103"/>
                  <a:gd name="T18" fmla="*/ 77 w 85"/>
                  <a:gd name="T19" fmla="*/ 40 h 103"/>
                  <a:gd name="T20" fmla="*/ 71 w 85"/>
                  <a:gd name="T21" fmla="*/ 38 h 103"/>
                  <a:gd name="T22" fmla="*/ 58 w 85"/>
                  <a:gd name="T23" fmla="*/ 42 h 103"/>
                  <a:gd name="T24" fmla="*/ 56 w 85"/>
                  <a:gd name="T25" fmla="*/ 53 h 103"/>
                  <a:gd name="T26" fmla="*/ 50 w 85"/>
                  <a:gd name="T27" fmla="*/ 84 h 103"/>
                  <a:gd name="T28" fmla="*/ 50 w 85"/>
                  <a:gd name="T29" fmla="*/ 84 h 103"/>
                  <a:gd name="T30" fmla="*/ 29 w 85"/>
                  <a:gd name="T31" fmla="*/ 92 h 103"/>
                  <a:gd name="T32" fmla="*/ 14 w 85"/>
                  <a:gd name="T33" fmla="*/ 72 h 103"/>
                  <a:gd name="T34" fmla="*/ 21 w 85"/>
                  <a:gd name="T35" fmla="*/ 71 h 103"/>
                  <a:gd name="T36" fmla="*/ 44 w 85"/>
                  <a:gd name="T37" fmla="*/ 66 h 103"/>
                  <a:gd name="T38" fmla="*/ 43 w 85"/>
                  <a:gd name="T39" fmla="*/ 57 h 103"/>
                  <a:gd name="T40" fmla="*/ 34 w 85"/>
                  <a:gd name="T41" fmla="*/ 49 h 103"/>
                  <a:gd name="T42" fmla="*/ 13 w 85"/>
                  <a:gd name="T43" fmla="*/ 52 h 103"/>
                  <a:gd name="T44" fmla="*/ 0 w 85"/>
                  <a:gd name="T45" fmla="*/ 44 h 103"/>
                  <a:gd name="T46" fmla="*/ 12 w 85"/>
                  <a:gd name="T47" fmla="*/ 40 h 103"/>
                  <a:gd name="T48" fmla="*/ 38 w 85"/>
                  <a:gd name="T49" fmla="*/ 35 h 103"/>
                  <a:gd name="T50" fmla="*/ 39 w 85"/>
                  <a:gd name="T51" fmla="*/ 20 h 103"/>
                  <a:gd name="T52" fmla="*/ 30 w 85"/>
                  <a:gd name="T53" fmla="*/ 21 h 103"/>
                  <a:gd name="T54" fmla="*/ 16 w 85"/>
                  <a:gd name="T55" fmla="*/ 22 h 103"/>
                  <a:gd name="T56" fmla="*/ 24 w 85"/>
                  <a:gd name="T57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103">
                    <a:moveTo>
                      <a:pt x="24" y="14"/>
                    </a:moveTo>
                    <a:cubicBezTo>
                      <a:pt x="26" y="14"/>
                      <a:pt x="36" y="14"/>
                      <a:pt x="47" y="7"/>
                    </a:cubicBezTo>
                    <a:cubicBezTo>
                      <a:pt x="47" y="7"/>
                      <a:pt x="58" y="0"/>
                      <a:pt x="64" y="3"/>
                    </a:cubicBezTo>
                    <a:cubicBezTo>
                      <a:pt x="64" y="3"/>
                      <a:pt x="72" y="3"/>
                      <a:pt x="71" y="7"/>
                    </a:cubicBezTo>
                    <a:cubicBezTo>
                      <a:pt x="71" y="7"/>
                      <a:pt x="69" y="12"/>
                      <a:pt x="60" y="13"/>
                    </a:cubicBezTo>
                    <a:cubicBezTo>
                      <a:pt x="60" y="13"/>
                      <a:pt x="48" y="17"/>
                      <a:pt x="48" y="26"/>
                    </a:cubicBezTo>
                    <a:cubicBezTo>
                      <a:pt x="48" y="26"/>
                      <a:pt x="47" y="32"/>
                      <a:pt x="55" y="32"/>
                    </a:cubicBezTo>
                    <a:cubicBezTo>
                      <a:pt x="72" y="27"/>
                      <a:pt x="72" y="27"/>
                      <a:pt x="72" y="27"/>
                    </a:cubicBezTo>
                    <a:cubicBezTo>
                      <a:pt x="72" y="27"/>
                      <a:pt x="79" y="24"/>
                      <a:pt x="83" y="33"/>
                    </a:cubicBezTo>
                    <a:cubicBezTo>
                      <a:pt x="83" y="33"/>
                      <a:pt x="85" y="40"/>
                      <a:pt x="77" y="40"/>
                    </a:cubicBezTo>
                    <a:cubicBezTo>
                      <a:pt x="77" y="40"/>
                      <a:pt x="75" y="37"/>
                      <a:pt x="71" y="38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3" y="44"/>
                      <a:pt x="56" y="53"/>
                    </a:cubicBezTo>
                    <a:cubicBezTo>
                      <a:pt x="56" y="53"/>
                      <a:pt x="56" y="78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3" y="90"/>
                      <a:pt x="38" y="103"/>
                      <a:pt x="29" y="92"/>
                    </a:cubicBezTo>
                    <a:cubicBezTo>
                      <a:pt x="29" y="92"/>
                      <a:pt x="15" y="84"/>
                      <a:pt x="14" y="72"/>
                    </a:cubicBezTo>
                    <a:cubicBezTo>
                      <a:pt x="14" y="72"/>
                      <a:pt x="15" y="68"/>
                      <a:pt x="21" y="71"/>
                    </a:cubicBezTo>
                    <a:cubicBezTo>
                      <a:pt x="21" y="71"/>
                      <a:pt x="38" y="77"/>
                      <a:pt x="44" y="66"/>
                    </a:cubicBezTo>
                    <a:cubicBezTo>
                      <a:pt x="44" y="66"/>
                      <a:pt x="44" y="59"/>
                      <a:pt x="43" y="57"/>
                    </a:cubicBezTo>
                    <a:cubicBezTo>
                      <a:pt x="43" y="57"/>
                      <a:pt x="42" y="48"/>
                      <a:pt x="34" y="49"/>
                    </a:cubicBezTo>
                    <a:cubicBezTo>
                      <a:pt x="34" y="49"/>
                      <a:pt x="20" y="49"/>
                      <a:pt x="13" y="52"/>
                    </a:cubicBezTo>
                    <a:cubicBezTo>
                      <a:pt x="13" y="52"/>
                      <a:pt x="5" y="58"/>
                      <a:pt x="0" y="44"/>
                    </a:cubicBezTo>
                    <a:cubicBezTo>
                      <a:pt x="0" y="44"/>
                      <a:pt x="5" y="39"/>
                      <a:pt x="12" y="40"/>
                    </a:cubicBezTo>
                    <a:cubicBezTo>
                      <a:pt x="12" y="40"/>
                      <a:pt x="34" y="44"/>
                      <a:pt x="38" y="35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6" y="18"/>
                      <a:pt x="30" y="21"/>
                    </a:cubicBezTo>
                    <a:cubicBezTo>
                      <a:pt x="30" y="21"/>
                      <a:pt x="20" y="30"/>
                      <a:pt x="16" y="22"/>
                    </a:cubicBezTo>
                    <a:cubicBezTo>
                      <a:pt x="16" y="22"/>
                      <a:pt x="10" y="16"/>
                      <a:pt x="2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</p:grpSp>
        <p:grpSp>
          <p:nvGrpSpPr>
            <p:cNvPr id="199" name="íṥľíḓé">
              <a:extLst>
                <a:ext uri="{FF2B5EF4-FFF2-40B4-BE49-F238E27FC236}">
                  <a16:creationId xmlns:a16="http://schemas.microsoft.com/office/drawing/2014/main" id="{D87840FA-09AD-47EA-B02E-ACC9A50F5ABD}"/>
                </a:ext>
              </a:extLst>
            </p:cNvPr>
            <p:cNvGrpSpPr/>
            <p:nvPr/>
          </p:nvGrpSpPr>
          <p:grpSpPr>
            <a:xfrm>
              <a:off x="3645458" y="3873595"/>
              <a:ext cx="7018182" cy="227590"/>
              <a:chOff x="4624388" y="3695700"/>
              <a:chExt cx="4210051" cy="136526"/>
            </a:xfrm>
            <a:grpFill/>
          </p:grpSpPr>
          <p:sp>
            <p:nvSpPr>
              <p:cNvPr id="200" name="îš1îde">
                <a:extLst>
                  <a:ext uri="{FF2B5EF4-FFF2-40B4-BE49-F238E27FC236}">
                    <a16:creationId xmlns:a16="http://schemas.microsoft.com/office/drawing/2014/main" id="{93B4CCFF-C635-4641-983B-0B2D4566D4D9}"/>
                  </a:ext>
                </a:extLst>
              </p:cNvPr>
              <p:cNvSpPr/>
              <p:nvPr/>
            </p:nvSpPr>
            <p:spPr bwMode="auto">
              <a:xfrm>
                <a:off x="4624388" y="3700463"/>
                <a:ext cx="98425" cy="131763"/>
              </a:xfrm>
              <a:custGeom>
                <a:avLst/>
                <a:gdLst>
                  <a:gd name="T0" fmla="*/ 0 w 30"/>
                  <a:gd name="T1" fmla="*/ 40 h 40"/>
                  <a:gd name="T2" fmla="*/ 0 w 30"/>
                  <a:gd name="T3" fmla="*/ 0 h 40"/>
                  <a:gd name="T4" fmla="*/ 15 w 30"/>
                  <a:gd name="T5" fmla="*/ 0 h 40"/>
                  <a:gd name="T6" fmla="*/ 22 w 30"/>
                  <a:gd name="T7" fmla="*/ 1 h 40"/>
                  <a:gd name="T8" fmla="*/ 27 w 30"/>
                  <a:gd name="T9" fmla="*/ 5 h 40"/>
                  <a:gd name="T10" fmla="*/ 28 w 30"/>
                  <a:gd name="T11" fmla="*/ 10 h 40"/>
                  <a:gd name="T12" fmla="*/ 27 w 30"/>
                  <a:gd name="T13" fmla="*/ 15 h 40"/>
                  <a:gd name="T14" fmla="*/ 23 w 30"/>
                  <a:gd name="T15" fmla="*/ 19 h 40"/>
                  <a:gd name="T16" fmla="*/ 28 w 30"/>
                  <a:gd name="T17" fmla="*/ 22 h 40"/>
                  <a:gd name="T18" fmla="*/ 30 w 30"/>
                  <a:gd name="T19" fmla="*/ 28 h 40"/>
                  <a:gd name="T20" fmla="*/ 29 w 30"/>
                  <a:gd name="T21" fmla="*/ 33 h 40"/>
                  <a:gd name="T22" fmla="*/ 26 w 30"/>
                  <a:gd name="T23" fmla="*/ 37 h 40"/>
                  <a:gd name="T24" fmla="*/ 22 w 30"/>
                  <a:gd name="T25" fmla="*/ 39 h 40"/>
                  <a:gd name="T26" fmla="*/ 15 w 30"/>
                  <a:gd name="T27" fmla="*/ 40 h 40"/>
                  <a:gd name="T28" fmla="*/ 0 w 30"/>
                  <a:gd name="T29" fmla="*/ 40 h 40"/>
                  <a:gd name="T30" fmla="*/ 5 w 30"/>
                  <a:gd name="T31" fmla="*/ 17 h 40"/>
                  <a:gd name="T32" fmla="*/ 14 w 30"/>
                  <a:gd name="T33" fmla="*/ 17 h 40"/>
                  <a:gd name="T34" fmla="*/ 19 w 30"/>
                  <a:gd name="T35" fmla="*/ 16 h 40"/>
                  <a:gd name="T36" fmla="*/ 22 w 30"/>
                  <a:gd name="T37" fmla="*/ 14 h 40"/>
                  <a:gd name="T38" fmla="*/ 23 w 30"/>
                  <a:gd name="T39" fmla="*/ 11 h 40"/>
                  <a:gd name="T40" fmla="*/ 22 w 30"/>
                  <a:gd name="T41" fmla="*/ 7 h 40"/>
                  <a:gd name="T42" fmla="*/ 19 w 30"/>
                  <a:gd name="T43" fmla="*/ 5 h 40"/>
                  <a:gd name="T44" fmla="*/ 13 w 30"/>
                  <a:gd name="T45" fmla="*/ 5 h 40"/>
                  <a:gd name="T46" fmla="*/ 5 w 30"/>
                  <a:gd name="T47" fmla="*/ 5 h 40"/>
                  <a:gd name="T48" fmla="*/ 5 w 30"/>
                  <a:gd name="T49" fmla="*/ 17 h 40"/>
                  <a:gd name="T50" fmla="*/ 5 w 30"/>
                  <a:gd name="T51" fmla="*/ 35 h 40"/>
                  <a:gd name="T52" fmla="*/ 15 w 30"/>
                  <a:gd name="T53" fmla="*/ 35 h 40"/>
                  <a:gd name="T54" fmla="*/ 19 w 30"/>
                  <a:gd name="T55" fmla="*/ 35 h 40"/>
                  <a:gd name="T56" fmla="*/ 22 w 30"/>
                  <a:gd name="T57" fmla="*/ 34 h 40"/>
                  <a:gd name="T58" fmla="*/ 24 w 30"/>
                  <a:gd name="T59" fmla="*/ 31 h 40"/>
                  <a:gd name="T60" fmla="*/ 25 w 30"/>
                  <a:gd name="T61" fmla="*/ 28 h 40"/>
                  <a:gd name="T62" fmla="*/ 23 w 30"/>
                  <a:gd name="T63" fmla="*/ 24 h 40"/>
                  <a:gd name="T64" fmla="*/ 20 w 30"/>
                  <a:gd name="T65" fmla="*/ 22 h 40"/>
                  <a:gd name="T66" fmla="*/ 15 w 30"/>
                  <a:gd name="T67" fmla="*/ 21 h 40"/>
                  <a:gd name="T68" fmla="*/ 5 w 30"/>
                  <a:gd name="T69" fmla="*/ 21 h 40"/>
                  <a:gd name="T70" fmla="*/ 5 w 30"/>
                  <a:gd name="T71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0"/>
                      <a:pt x="22" y="1"/>
                    </a:cubicBezTo>
                    <a:cubicBezTo>
                      <a:pt x="24" y="2"/>
                      <a:pt x="25" y="3"/>
                      <a:pt x="27" y="5"/>
                    </a:cubicBezTo>
                    <a:cubicBezTo>
                      <a:pt x="28" y="7"/>
                      <a:pt x="28" y="8"/>
                      <a:pt x="28" y="10"/>
                    </a:cubicBezTo>
                    <a:cubicBezTo>
                      <a:pt x="28" y="12"/>
                      <a:pt x="28" y="13"/>
                      <a:pt x="27" y="15"/>
                    </a:cubicBezTo>
                    <a:cubicBezTo>
                      <a:pt x="26" y="16"/>
                      <a:pt x="24" y="18"/>
                      <a:pt x="23" y="19"/>
                    </a:cubicBezTo>
                    <a:cubicBezTo>
                      <a:pt x="25" y="19"/>
                      <a:pt x="27" y="20"/>
                      <a:pt x="28" y="22"/>
                    </a:cubicBezTo>
                    <a:cubicBezTo>
                      <a:pt x="29" y="24"/>
                      <a:pt x="30" y="26"/>
                      <a:pt x="30" y="28"/>
                    </a:cubicBezTo>
                    <a:cubicBezTo>
                      <a:pt x="30" y="30"/>
                      <a:pt x="30" y="32"/>
                      <a:pt x="29" y="33"/>
                    </a:cubicBezTo>
                    <a:cubicBezTo>
                      <a:pt x="28" y="35"/>
                      <a:pt x="27" y="36"/>
                      <a:pt x="26" y="37"/>
                    </a:cubicBezTo>
                    <a:cubicBezTo>
                      <a:pt x="25" y="38"/>
                      <a:pt x="23" y="39"/>
                      <a:pt x="22" y="39"/>
                    </a:cubicBezTo>
                    <a:cubicBezTo>
                      <a:pt x="20" y="39"/>
                      <a:pt x="18" y="40"/>
                      <a:pt x="15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5" y="17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6" y="17"/>
                      <a:pt x="18" y="17"/>
                      <a:pt x="19" y="16"/>
                    </a:cubicBezTo>
                    <a:cubicBezTo>
                      <a:pt x="20" y="16"/>
                      <a:pt x="21" y="15"/>
                      <a:pt x="22" y="14"/>
                    </a:cubicBezTo>
                    <a:cubicBezTo>
                      <a:pt x="23" y="13"/>
                      <a:pt x="23" y="12"/>
                      <a:pt x="23" y="11"/>
                    </a:cubicBezTo>
                    <a:cubicBezTo>
                      <a:pt x="23" y="10"/>
                      <a:pt x="23" y="8"/>
                      <a:pt x="22" y="7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5"/>
                      <a:pt x="16" y="5"/>
                      <a:pt x="1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7"/>
                      <a:pt x="5" y="17"/>
                      <a:pt x="5" y="17"/>
                    </a:cubicBezTo>
                    <a:close/>
                    <a:moveTo>
                      <a:pt x="5" y="35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17" y="35"/>
                      <a:pt x="18" y="35"/>
                      <a:pt x="19" y="35"/>
                    </a:cubicBezTo>
                    <a:cubicBezTo>
                      <a:pt x="20" y="35"/>
                      <a:pt x="21" y="34"/>
                      <a:pt x="22" y="34"/>
                    </a:cubicBezTo>
                    <a:cubicBezTo>
                      <a:pt x="23" y="33"/>
                      <a:pt x="23" y="32"/>
                      <a:pt x="24" y="31"/>
                    </a:cubicBezTo>
                    <a:cubicBezTo>
                      <a:pt x="24" y="31"/>
                      <a:pt x="25" y="29"/>
                      <a:pt x="25" y="28"/>
                    </a:cubicBezTo>
                    <a:cubicBezTo>
                      <a:pt x="25" y="27"/>
                      <a:pt x="24" y="25"/>
                      <a:pt x="23" y="24"/>
                    </a:cubicBezTo>
                    <a:cubicBezTo>
                      <a:pt x="23" y="23"/>
                      <a:pt x="22" y="22"/>
                      <a:pt x="20" y="22"/>
                    </a:cubicBezTo>
                    <a:cubicBezTo>
                      <a:pt x="19" y="22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1" name="íSļïďé">
                <a:extLst>
                  <a:ext uri="{FF2B5EF4-FFF2-40B4-BE49-F238E27FC236}">
                    <a16:creationId xmlns:a16="http://schemas.microsoft.com/office/drawing/2014/main" id="{DA863DE3-6D56-4A05-97F1-01B5CEAA492A}"/>
                  </a:ext>
                </a:extLst>
              </p:cNvPr>
              <p:cNvSpPr/>
              <p:nvPr/>
            </p:nvSpPr>
            <p:spPr bwMode="auto">
              <a:xfrm>
                <a:off x="4887913" y="3700463"/>
                <a:ext cx="100013" cy="131763"/>
              </a:xfrm>
              <a:custGeom>
                <a:avLst/>
                <a:gdLst>
                  <a:gd name="T0" fmla="*/ 0 w 63"/>
                  <a:gd name="T1" fmla="*/ 83 h 83"/>
                  <a:gd name="T2" fmla="*/ 0 w 63"/>
                  <a:gd name="T3" fmla="*/ 0 h 83"/>
                  <a:gd name="T4" fmla="*/ 61 w 63"/>
                  <a:gd name="T5" fmla="*/ 0 h 83"/>
                  <a:gd name="T6" fmla="*/ 61 w 63"/>
                  <a:gd name="T7" fmla="*/ 10 h 83"/>
                  <a:gd name="T8" fmla="*/ 13 w 63"/>
                  <a:gd name="T9" fmla="*/ 10 h 83"/>
                  <a:gd name="T10" fmla="*/ 13 w 63"/>
                  <a:gd name="T11" fmla="*/ 35 h 83"/>
                  <a:gd name="T12" fmla="*/ 56 w 63"/>
                  <a:gd name="T13" fmla="*/ 35 h 83"/>
                  <a:gd name="T14" fmla="*/ 56 w 63"/>
                  <a:gd name="T15" fmla="*/ 43 h 83"/>
                  <a:gd name="T16" fmla="*/ 13 w 63"/>
                  <a:gd name="T17" fmla="*/ 43 h 83"/>
                  <a:gd name="T18" fmla="*/ 13 w 63"/>
                  <a:gd name="T19" fmla="*/ 73 h 83"/>
                  <a:gd name="T20" fmla="*/ 63 w 63"/>
                  <a:gd name="T21" fmla="*/ 73 h 83"/>
                  <a:gd name="T22" fmla="*/ 63 w 63"/>
                  <a:gd name="T23" fmla="*/ 83 h 83"/>
                  <a:gd name="T24" fmla="*/ 0 w 63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3">
                    <a:moveTo>
                      <a:pt x="0" y="83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3" y="10"/>
                    </a:lnTo>
                    <a:lnTo>
                      <a:pt x="13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3" y="43"/>
                    </a:lnTo>
                    <a:lnTo>
                      <a:pt x="13" y="73"/>
                    </a:lnTo>
                    <a:lnTo>
                      <a:pt x="63" y="73"/>
                    </a:lnTo>
                    <a:lnTo>
                      <a:pt x="63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2" name="íṥľîḍe">
                <a:extLst>
                  <a:ext uri="{FF2B5EF4-FFF2-40B4-BE49-F238E27FC236}">
                    <a16:creationId xmlns:a16="http://schemas.microsoft.com/office/drawing/2014/main" id="{E761C7B5-8D98-48C0-A12E-85950795ABB2}"/>
                  </a:ext>
                </a:extLst>
              </p:cNvPr>
              <p:cNvSpPr/>
              <p:nvPr/>
            </p:nvSpPr>
            <p:spPr bwMode="auto">
              <a:xfrm>
                <a:off x="515620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3" name="îṧ1iḍê">
                <a:extLst>
                  <a:ext uri="{FF2B5EF4-FFF2-40B4-BE49-F238E27FC236}">
                    <a16:creationId xmlns:a16="http://schemas.microsoft.com/office/drawing/2014/main" id="{0FDA0912-E751-42B5-9671-9564FD2BDA5A}"/>
                  </a:ext>
                </a:extLst>
              </p:cNvPr>
              <p:cNvSpPr/>
              <p:nvPr/>
            </p:nvSpPr>
            <p:spPr bwMode="auto">
              <a:xfrm>
                <a:off x="5346701" y="3700463"/>
                <a:ext cx="103188" cy="131763"/>
              </a:xfrm>
              <a:custGeom>
                <a:avLst/>
                <a:gdLst>
                  <a:gd name="T0" fmla="*/ 0 w 65"/>
                  <a:gd name="T1" fmla="*/ 83 h 83"/>
                  <a:gd name="T2" fmla="*/ 0 w 65"/>
                  <a:gd name="T3" fmla="*/ 0 h 83"/>
                  <a:gd name="T4" fmla="*/ 11 w 65"/>
                  <a:gd name="T5" fmla="*/ 0 h 83"/>
                  <a:gd name="T6" fmla="*/ 11 w 65"/>
                  <a:gd name="T7" fmla="*/ 33 h 83"/>
                  <a:gd name="T8" fmla="*/ 52 w 65"/>
                  <a:gd name="T9" fmla="*/ 33 h 83"/>
                  <a:gd name="T10" fmla="*/ 52 w 65"/>
                  <a:gd name="T11" fmla="*/ 0 h 83"/>
                  <a:gd name="T12" fmla="*/ 65 w 65"/>
                  <a:gd name="T13" fmla="*/ 0 h 83"/>
                  <a:gd name="T14" fmla="*/ 65 w 65"/>
                  <a:gd name="T15" fmla="*/ 83 h 83"/>
                  <a:gd name="T16" fmla="*/ 52 w 65"/>
                  <a:gd name="T17" fmla="*/ 83 h 83"/>
                  <a:gd name="T18" fmla="*/ 52 w 65"/>
                  <a:gd name="T19" fmla="*/ 43 h 83"/>
                  <a:gd name="T20" fmla="*/ 11 w 65"/>
                  <a:gd name="T21" fmla="*/ 43 h 83"/>
                  <a:gd name="T22" fmla="*/ 11 w 65"/>
                  <a:gd name="T23" fmla="*/ 83 h 83"/>
                  <a:gd name="T24" fmla="*/ 0 w 65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83">
                    <a:moveTo>
                      <a:pt x="0" y="8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33"/>
                    </a:lnTo>
                    <a:lnTo>
                      <a:pt x="52" y="3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65" y="83"/>
                    </a:lnTo>
                    <a:lnTo>
                      <a:pt x="52" y="83"/>
                    </a:lnTo>
                    <a:lnTo>
                      <a:pt x="52" y="43"/>
                    </a:lnTo>
                    <a:lnTo>
                      <a:pt x="11" y="43"/>
                    </a:lnTo>
                    <a:lnTo>
                      <a:pt x="11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4" name="îšlïḓe">
                <a:extLst>
                  <a:ext uri="{FF2B5EF4-FFF2-40B4-BE49-F238E27FC236}">
                    <a16:creationId xmlns:a16="http://schemas.microsoft.com/office/drawing/2014/main" id="{B8487026-237D-40DE-83B0-F423E50FF762}"/>
                  </a:ext>
                </a:extLst>
              </p:cNvPr>
              <p:cNvSpPr/>
              <p:nvPr/>
            </p:nvSpPr>
            <p:spPr bwMode="auto">
              <a:xfrm>
                <a:off x="5603876" y="3700463"/>
                <a:ext cx="122238" cy="131763"/>
              </a:xfrm>
              <a:custGeom>
                <a:avLst/>
                <a:gdLst>
                  <a:gd name="T0" fmla="*/ 0 w 37"/>
                  <a:gd name="T1" fmla="*/ 40 h 40"/>
                  <a:gd name="T2" fmla="*/ 15 w 37"/>
                  <a:gd name="T3" fmla="*/ 0 h 40"/>
                  <a:gd name="T4" fmla="*/ 21 w 37"/>
                  <a:gd name="T5" fmla="*/ 0 h 40"/>
                  <a:gd name="T6" fmla="*/ 37 w 37"/>
                  <a:gd name="T7" fmla="*/ 40 h 40"/>
                  <a:gd name="T8" fmla="*/ 31 w 37"/>
                  <a:gd name="T9" fmla="*/ 40 h 40"/>
                  <a:gd name="T10" fmla="*/ 26 w 37"/>
                  <a:gd name="T11" fmla="*/ 28 h 40"/>
                  <a:gd name="T12" fmla="*/ 10 w 37"/>
                  <a:gd name="T13" fmla="*/ 28 h 40"/>
                  <a:gd name="T14" fmla="*/ 6 w 37"/>
                  <a:gd name="T15" fmla="*/ 40 h 40"/>
                  <a:gd name="T16" fmla="*/ 0 w 37"/>
                  <a:gd name="T17" fmla="*/ 40 h 40"/>
                  <a:gd name="T18" fmla="*/ 11 w 37"/>
                  <a:gd name="T19" fmla="*/ 23 h 40"/>
                  <a:gd name="T20" fmla="*/ 25 w 37"/>
                  <a:gd name="T21" fmla="*/ 23 h 40"/>
                  <a:gd name="T22" fmla="*/ 21 w 37"/>
                  <a:gd name="T23" fmla="*/ 12 h 40"/>
                  <a:gd name="T24" fmla="*/ 18 w 37"/>
                  <a:gd name="T25" fmla="*/ 4 h 40"/>
                  <a:gd name="T26" fmla="*/ 16 w 37"/>
                  <a:gd name="T27" fmla="*/ 12 h 40"/>
                  <a:gd name="T28" fmla="*/ 11 w 37"/>
                  <a:gd name="T2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40">
                    <a:moveTo>
                      <a:pt x="0" y="4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11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9" y="9"/>
                      <a:pt x="18" y="6"/>
                      <a:pt x="18" y="4"/>
                    </a:cubicBezTo>
                    <a:cubicBezTo>
                      <a:pt x="17" y="7"/>
                      <a:pt x="17" y="9"/>
                      <a:pt x="16" y="12"/>
                    </a:cubicBezTo>
                    <a:lnTo>
                      <a:pt x="1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5" name="iṩľiďe">
                <a:extLst>
                  <a:ext uri="{FF2B5EF4-FFF2-40B4-BE49-F238E27FC236}">
                    <a16:creationId xmlns:a16="http://schemas.microsoft.com/office/drawing/2014/main" id="{2E58BD3A-8580-4BC0-AECF-3817AF59C45E}"/>
                  </a:ext>
                </a:extLst>
              </p:cNvPr>
              <p:cNvSpPr/>
              <p:nvPr/>
            </p:nvSpPr>
            <p:spPr bwMode="auto">
              <a:xfrm>
                <a:off x="5881688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6" name="ïṩlíḋè">
                <a:extLst>
                  <a:ext uri="{FF2B5EF4-FFF2-40B4-BE49-F238E27FC236}">
                    <a16:creationId xmlns:a16="http://schemas.microsoft.com/office/drawing/2014/main" id="{EA1DFD8F-22DD-4A04-A3EA-0FC743F332AE}"/>
                  </a:ext>
                </a:extLst>
              </p:cNvPr>
              <p:cNvSpPr/>
              <p:nvPr/>
            </p:nvSpPr>
            <p:spPr bwMode="auto">
              <a:xfrm>
                <a:off x="6151563" y="3695700"/>
                <a:ext cx="119063" cy="136525"/>
              </a:xfrm>
              <a:custGeom>
                <a:avLst/>
                <a:gdLst>
                  <a:gd name="T0" fmla="*/ 20 w 36"/>
                  <a:gd name="T1" fmla="*/ 25 h 41"/>
                  <a:gd name="T2" fmla="*/ 20 w 36"/>
                  <a:gd name="T3" fmla="*/ 20 h 41"/>
                  <a:gd name="T4" fmla="*/ 36 w 36"/>
                  <a:gd name="T5" fmla="*/ 20 h 41"/>
                  <a:gd name="T6" fmla="*/ 36 w 36"/>
                  <a:gd name="T7" fmla="*/ 35 h 41"/>
                  <a:gd name="T8" fmla="*/ 28 w 36"/>
                  <a:gd name="T9" fmla="*/ 40 h 41"/>
                  <a:gd name="T10" fmla="*/ 20 w 36"/>
                  <a:gd name="T11" fmla="*/ 41 h 41"/>
                  <a:gd name="T12" fmla="*/ 9 w 36"/>
                  <a:gd name="T13" fmla="*/ 39 h 41"/>
                  <a:gd name="T14" fmla="*/ 2 w 36"/>
                  <a:gd name="T15" fmla="*/ 32 h 41"/>
                  <a:gd name="T16" fmla="*/ 0 w 36"/>
                  <a:gd name="T17" fmla="*/ 21 h 41"/>
                  <a:gd name="T18" fmla="*/ 2 w 36"/>
                  <a:gd name="T19" fmla="*/ 10 h 41"/>
                  <a:gd name="T20" fmla="*/ 9 w 36"/>
                  <a:gd name="T21" fmla="*/ 3 h 41"/>
                  <a:gd name="T22" fmla="*/ 20 w 36"/>
                  <a:gd name="T23" fmla="*/ 0 h 41"/>
                  <a:gd name="T24" fmla="*/ 27 w 36"/>
                  <a:gd name="T25" fmla="*/ 2 h 41"/>
                  <a:gd name="T26" fmla="*/ 33 w 36"/>
                  <a:gd name="T27" fmla="*/ 6 h 41"/>
                  <a:gd name="T28" fmla="*/ 36 w 36"/>
                  <a:gd name="T29" fmla="*/ 12 h 41"/>
                  <a:gd name="T30" fmla="*/ 31 w 36"/>
                  <a:gd name="T31" fmla="*/ 13 h 41"/>
                  <a:gd name="T32" fmla="*/ 29 w 36"/>
                  <a:gd name="T33" fmla="*/ 9 h 41"/>
                  <a:gd name="T34" fmla="*/ 25 w 36"/>
                  <a:gd name="T35" fmla="*/ 6 h 41"/>
                  <a:gd name="T36" fmla="*/ 20 w 36"/>
                  <a:gd name="T37" fmla="*/ 5 h 41"/>
                  <a:gd name="T38" fmla="*/ 13 w 36"/>
                  <a:gd name="T39" fmla="*/ 6 h 41"/>
                  <a:gd name="T40" fmla="*/ 9 w 36"/>
                  <a:gd name="T41" fmla="*/ 9 h 41"/>
                  <a:gd name="T42" fmla="*/ 7 w 36"/>
                  <a:gd name="T43" fmla="*/ 13 h 41"/>
                  <a:gd name="T44" fmla="*/ 5 w 36"/>
                  <a:gd name="T45" fmla="*/ 21 h 41"/>
                  <a:gd name="T46" fmla="*/ 7 w 36"/>
                  <a:gd name="T47" fmla="*/ 30 h 41"/>
                  <a:gd name="T48" fmla="*/ 12 w 36"/>
                  <a:gd name="T49" fmla="*/ 35 h 41"/>
                  <a:gd name="T50" fmla="*/ 20 w 36"/>
                  <a:gd name="T51" fmla="*/ 37 h 41"/>
                  <a:gd name="T52" fmla="*/ 26 w 36"/>
                  <a:gd name="T53" fmla="*/ 35 h 41"/>
                  <a:gd name="T54" fmla="*/ 31 w 36"/>
                  <a:gd name="T55" fmla="*/ 32 h 41"/>
                  <a:gd name="T56" fmla="*/ 31 w 36"/>
                  <a:gd name="T57" fmla="*/ 25 h 41"/>
                  <a:gd name="T58" fmla="*/ 20 w 36"/>
                  <a:gd name="T5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41">
                    <a:moveTo>
                      <a:pt x="20" y="25"/>
                    </a:moveTo>
                    <a:cubicBezTo>
                      <a:pt x="20" y="20"/>
                      <a:pt x="20" y="20"/>
                      <a:pt x="20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4" y="37"/>
                      <a:pt x="31" y="39"/>
                      <a:pt x="28" y="40"/>
                    </a:cubicBezTo>
                    <a:cubicBezTo>
                      <a:pt x="26" y="41"/>
                      <a:pt x="23" y="41"/>
                      <a:pt x="20" y="41"/>
                    </a:cubicBezTo>
                    <a:cubicBezTo>
                      <a:pt x="16" y="41"/>
                      <a:pt x="13" y="40"/>
                      <a:pt x="9" y="39"/>
                    </a:cubicBezTo>
                    <a:cubicBezTo>
                      <a:pt x="6" y="37"/>
                      <a:pt x="4" y="35"/>
                      <a:pt x="2" y="32"/>
                    </a:cubicBezTo>
                    <a:cubicBezTo>
                      <a:pt x="1" y="28"/>
                      <a:pt x="0" y="25"/>
                      <a:pt x="0" y="21"/>
                    </a:cubicBezTo>
                    <a:cubicBezTo>
                      <a:pt x="0" y="17"/>
                      <a:pt x="1" y="14"/>
                      <a:pt x="2" y="10"/>
                    </a:cubicBezTo>
                    <a:cubicBezTo>
                      <a:pt x="4" y="7"/>
                      <a:pt x="6" y="4"/>
                      <a:pt x="9" y="3"/>
                    </a:cubicBezTo>
                    <a:cubicBezTo>
                      <a:pt x="12" y="1"/>
                      <a:pt x="16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1" y="4"/>
                      <a:pt x="33" y="6"/>
                    </a:cubicBezTo>
                    <a:cubicBezTo>
                      <a:pt x="34" y="7"/>
                      <a:pt x="35" y="9"/>
                      <a:pt x="36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0" y="10"/>
                      <a:pt x="29" y="9"/>
                    </a:cubicBezTo>
                    <a:cubicBezTo>
                      <a:pt x="28" y="8"/>
                      <a:pt x="27" y="7"/>
                      <a:pt x="25" y="6"/>
                    </a:cubicBezTo>
                    <a:cubicBezTo>
                      <a:pt x="23" y="5"/>
                      <a:pt x="22" y="5"/>
                      <a:pt x="20" y="5"/>
                    </a:cubicBezTo>
                    <a:cubicBezTo>
                      <a:pt x="17" y="5"/>
                      <a:pt x="15" y="5"/>
                      <a:pt x="13" y="6"/>
                    </a:cubicBezTo>
                    <a:cubicBezTo>
                      <a:pt x="12" y="7"/>
                      <a:pt x="10" y="8"/>
                      <a:pt x="9" y="9"/>
                    </a:cubicBezTo>
                    <a:cubicBezTo>
                      <a:pt x="8" y="10"/>
                      <a:pt x="7" y="11"/>
                      <a:pt x="7" y="13"/>
                    </a:cubicBezTo>
                    <a:cubicBezTo>
                      <a:pt x="6" y="15"/>
                      <a:pt x="5" y="18"/>
                      <a:pt x="5" y="21"/>
                    </a:cubicBezTo>
                    <a:cubicBezTo>
                      <a:pt x="5" y="24"/>
                      <a:pt x="6" y="27"/>
                      <a:pt x="7" y="30"/>
                    </a:cubicBezTo>
                    <a:cubicBezTo>
                      <a:pt x="8" y="32"/>
                      <a:pt x="10" y="34"/>
                      <a:pt x="12" y="35"/>
                    </a:cubicBezTo>
                    <a:cubicBezTo>
                      <a:pt x="15" y="36"/>
                      <a:pt x="17" y="37"/>
                      <a:pt x="20" y="37"/>
                    </a:cubicBezTo>
                    <a:cubicBezTo>
                      <a:pt x="22" y="37"/>
                      <a:pt x="24" y="36"/>
                      <a:pt x="26" y="35"/>
                    </a:cubicBezTo>
                    <a:cubicBezTo>
                      <a:pt x="28" y="34"/>
                      <a:pt x="30" y="33"/>
                      <a:pt x="31" y="32"/>
                    </a:cubicBezTo>
                    <a:cubicBezTo>
                      <a:pt x="31" y="25"/>
                      <a:pt x="31" y="25"/>
                      <a:pt x="31" y="25"/>
                    </a:cubicBezTo>
                    <a:lnTo>
                      <a:pt x="20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7" name="iṩľíḋé">
                <a:extLst>
                  <a:ext uri="{FF2B5EF4-FFF2-40B4-BE49-F238E27FC236}">
                    <a16:creationId xmlns:a16="http://schemas.microsoft.com/office/drawing/2014/main" id="{60A6E24E-D3EB-418D-ADE0-753A68BB883A}"/>
                  </a:ext>
                </a:extLst>
              </p:cNvPr>
              <p:cNvSpPr/>
              <p:nvPr/>
            </p:nvSpPr>
            <p:spPr bwMode="auto">
              <a:xfrm>
                <a:off x="6478588" y="3700463"/>
                <a:ext cx="106363" cy="131763"/>
              </a:xfrm>
              <a:custGeom>
                <a:avLst/>
                <a:gdLst>
                  <a:gd name="T0" fmla="*/ 26 w 32"/>
                  <a:gd name="T1" fmla="*/ 0 h 40"/>
                  <a:gd name="T2" fmla="*/ 32 w 32"/>
                  <a:gd name="T3" fmla="*/ 0 h 40"/>
                  <a:gd name="T4" fmla="*/ 32 w 32"/>
                  <a:gd name="T5" fmla="*/ 23 h 40"/>
                  <a:gd name="T6" fmla="*/ 30 w 32"/>
                  <a:gd name="T7" fmla="*/ 32 h 40"/>
                  <a:gd name="T8" fmla="*/ 25 w 32"/>
                  <a:gd name="T9" fmla="*/ 38 h 40"/>
                  <a:gd name="T10" fmla="*/ 16 w 32"/>
                  <a:gd name="T11" fmla="*/ 40 h 40"/>
                  <a:gd name="T12" fmla="*/ 7 w 32"/>
                  <a:gd name="T13" fmla="*/ 38 h 40"/>
                  <a:gd name="T14" fmla="*/ 2 w 32"/>
                  <a:gd name="T15" fmla="*/ 33 h 40"/>
                  <a:gd name="T16" fmla="*/ 0 w 32"/>
                  <a:gd name="T17" fmla="*/ 23 h 40"/>
                  <a:gd name="T18" fmla="*/ 0 w 32"/>
                  <a:gd name="T19" fmla="*/ 0 h 40"/>
                  <a:gd name="T20" fmla="*/ 6 w 32"/>
                  <a:gd name="T21" fmla="*/ 0 h 40"/>
                  <a:gd name="T22" fmla="*/ 6 w 32"/>
                  <a:gd name="T23" fmla="*/ 23 h 40"/>
                  <a:gd name="T24" fmla="*/ 7 w 32"/>
                  <a:gd name="T25" fmla="*/ 30 h 40"/>
                  <a:gd name="T26" fmla="*/ 10 w 32"/>
                  <a:gd name="T27" fmla="*/ 34 h 40"/>
                  <a:gd name="T28" fmla="*/ 16 w 32"/>
                  <a:gd name="T29" fmla="*/ 36 h 40"/>
                  <a:gd name="T30" fmla="*/ 24 w 32"/>
                  <a:gd name="T31" fmla="*/ 33 h 40"/>
                  <a:gd name="T32" fmla="*/ 26 w 32"/>
                  <a:gd name="T33" fmla="*/ 23 h 40"/>
                  <a:gd name="T34" fmla="*/ 26 w 32"/>
                  <a:gd name="T3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40">
                    <a:moveTo>
                      <a:pt x="26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7"/>
                      <a:pt x="31" y="30"/>
                      <a:pt x="30" y="32"/>
                    </a:cubicBezTo>
                    <a:cubicBezTo>
                      <a:pt x="29" y="35"/>
                      <a:pt x="28" y="37"/>
                      <a:pt x="25" y="38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2" y="40"/>
                      <a:pt x="9" y="40"/>
                      <a:pt x="7" y="38"/>
                    </a:cubicBezTo>
                    <a:cubicBezTo>
                      <a:pt x="5" y="37"/>
                      <a:pt x="3" y="35"/>
                      <a:pt x="2" y="33"/>
                    </a:cubicBezTo>
                    <a:cubicBezTo>
                      <a:pt x="1" y="30"/>
                      <a:pt x="0" y="27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6"/>
                      <a:pt x="6" y="29"/>
                      <a:pt x="7" y="30"/>
                    </a:cubicBezTo>
                    <a:cubicBezTo>
                      <a:pt x="7" y="32"/>
                      <a:pt x="8" y="33"/>
                      <a:pt x="10" y="34"/>
                    </a:cubicBezTo>
                    <a:cubicBezTo>
                      <a:pt x="11" y="35"/>
                      <a:pt x="13" y="36"/>
                      <a:pt x="16" y="36"/>
                    </a:cubicBezTo>
                    <a:cubicBezTo>
                      <a:pt x="19" y="36"/>
                      <a:pt x="22" y="35"/>
                      <a:pt x="24" y="33"/>
                    </a:cubicBezTo>
                    <a:cubicBezTo>
                      <a:pt x="25" y="31"/>
                      <a:pt x="26" y="28"/>
                      <a:pt x="26" y="23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8" name="iṧlíḓé">
                <a:extLst>
                  <a:ext uri="{FF2B5EF4-FFF2-40B4-BE49-F238E27FC236}">
                    <a16:creationId xmlns:a16="http://schemas.microsoft.com/office/drawing/2014/main" id="{B946B683-88A7-474A-8FF7-F748B1257C71}"/>
                  </a:ext>
                </a:extLst>
              </p:cNvPr>
              <p:cNvSpPr/>
              <p:nvPr/>
            </p:nvSpPr>
            <p:spPr bwMode="auto">
              <a:xfrm>
                <a:off x="6753226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9" name="íṥľide">
                <a:extLst>
                  <a:ext uri="{FF2B5EF4-FFF2-40B4-BE49-F238E27FC236}">
                    <a16:creationId xmlns:a16="http://schemas.microsoft.com/office/drawing/2014/main" id="{2425F509-B7CD-431D-9FF9-B052FE689B72}"/>
                  </a:ext>
                </a:extLst>
              </p:cNvPr>
              <p:cNvSpPr/>
              <p:nvPr/>
            </p:nvSpPr>
            <p:spPr bwMode="auto">
              <a:xfrm>
                <a:off x="70294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0" name="ïṩlîḑè">
                <a:extLst>
                  <a:ext uri="{FF2B5EF4-FFF2-40B4-BE49-F238E27FC236}">
                    <a16:creationId xmlns:a16="http://schemas.microsoft.com/office/drawing/2014/main" id="{8F5D666F-9FBB-4FF9-A6BD-A1389E334570}"/>
                  </a:ext>
                </a:extLst>
              </p:cNvPr>
              <p:cNvSpPr/>
              <p:nvPr/>
            </p:nvSpPr>
            <p:spPr bwMode="auto">
              <a:xfrm>
                <a:off x="7207251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0 w 36"/>
                  <a:gd name="T3" fmla="*/ 0 h 40"/>
                  <a:gd name="T4" fmla="*/ 5 w 36"/>
                  <a:gd name="T5" fmla="*/ 0 h 40"/>
                  <a:gd name="T6" fmla="*/ 15 w 36"/>
                  <a:gd name="T7" fmla="*/ 29 h 40"/>
                  <a:gd name="T8" fmla="*/ 18 w 36"/>
                  <a:gd name="T9" fmla="*/ 35 h 40"/>
                  <a:gd name="T10" fmla="*/ 20 w 36"/>
                  <a:gd name="T11" fmla="*/ 29 h 40"/>
                  <a:gd name="T12" fmla="*/ 30 w 36"/>
                  <a:gd name="T13" fmla="*/ 0 h 40"/>
                  <a:gd name="T14" fmla="*/ 36 w 36"/>
                  <a:gd name="T15" fmla="*/ 0 h 40"/>
                  <a:gd name="T16" fmla="*/ 20 w 36"/>
                  <a:gd name="T17" fmla="*/ 40 h 40"/>
                  <a:gd name="T18" fmla="*/ 15 w 36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31"/>
                      <a:pt x="17" y="33"/>
                      <a:pt x="18" y="35"/>
                    </a:cubicBezTo>
                    <a:cubicBezTo>
                      <a:pt x="18" y="33"/>
                      <a:pt x="19" y="31"/>
                      <a:pt x="20" y="29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0" y="40"/>
                      <a:pt x="20" y="40"/>
                      <a:pt x="20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1" name="í$ḷiḓê">
                <a:extLst>
                  <a:ext uri="{FF2B5EF4-FFF2-40B4-BE49-F238E27FC236}">
                    <a16:creationId xmlns:a16="http://schemas.microsoft.com/office/drawing/2014/main" id="{104804C5-B235-4771-AEDD-0A07DD36EA31}"/>
                  </a:ext>
                </a:extLst>
              </p:cNvPr>
              <p:cNvSpPr/>
              <p:nvPr/>
            </p:nvSpPr>
            <p:spPr bwMode="auto">
              <a:xfrm>
                <a:off x="7485063" y="3700463"/>
                <a:ext cx="95250" cy="131763"/>
              </a:xfrm>
              <a:custGeom>
                <a:avLst/>
                <a:gdLst>
                  <a:gd name="T0" fmla="*/ 0 w 60"/>
                  <a:gd name="T1" fmla="*/ 83 h 83"/>
                  <a:gd name="T2" fmla="*/ 0 w 60"/>
                  <a:gd name="T3" fmla="*/ 0 h 83"/>
                  <a:gd name="T4" fmla="*/ 58 w 60"/>
                  <a:gd name="T5" fmla="*/ 0 h 83"/>
                  <a:gd name="T6" fmla="*/ 58 w 60"/>
                  <a:gd name="T7" fmla="*/ 10 h 83"/>
                  <a:gd name="T8" fmla="*/ 10 w 60"/>
                  <a:gd name="T9" fmla="*/ 10 h 83"/>
                  <a:gd name="T10" fmla="*/ 10 w 60"/>
                  <a:gd name="T11" fmla="*/ 35 h 83"/>
                  <a:gd name="T12" fmla="*/ 56 w 60"/>
                  <a:gd name="T13" fmla="*/ 35 h 83"/>
                  <a:gd name="T14" fmla="*/ 56 w 60"/>
                  <a:gd name="T15" fmla="*/ 43 h 83"/>
                  <a:gd name="T16" fmla="*/ 10 w 60"/>
                  <a:gd name="T17" fmla="*/ 43 h 83"/>
                  <a:gd name="T18" fmla="*/ 10 w 60"/>
                  <a:gd name="T19" fmla="*/ 73 h 83"/>
                  <a:gd name="T20" fmla="*/ 60 w 60"/>
                  <a:gd name="T21" fmla="*/ 73 h 83"/>
                  <a:gd name="T22" fmla="*/ 60 w 60"/>
                  <a:gd name="T23" fmla="*/ 83 h 83"/>
                  <a:gd name="T24" fmla="*/ 0 w 60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83">
                    <a:moveTo>
                      <a:pt x="0" y="83"/>
                    </a:move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10" y="10"/>
                    </a:lnTo>
                    <a:lnTo>
                      <a:pt x="10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0" y="43"/>
                    </a:lnTo>
                    <a:lnTo>
                      <a:pt x="10" y="73"/>
                    </a:lnTo>
                    <a:lnTo>
                      <a:pt x="60" y="73"/>
                    </a:lnTo>
                    <a:lnTo>
                      <a:pt x="6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2" name="ïṡļîdê">
                <a:extLst>
                  <a:ext uri="{FF2B5EF4-FFF2-40B4-BE49-F238E27FC236}">
                    <a16:creationId xmlns:a16="http://schemas.microsoft.com/office/drawing/2014/main" id="{FAF344D5-96C6-4554-BB17-1876061C1E89}"/>
                  </a:ext>
                </a:extLst>
              </p:cNvPr>
              <p:cNvSpPr/>
              <p:nvPr/>
            </p:nvSpPr>
            <p:spPr bwMode="auto">
              <a:xfrm>
                <a:off x="7745413" y="3700463"/>
                <a:ext cx="115888" cy="131763"/>
              </a:xfrm>
              <a:custGeom>
                <a:avLst/>
                <a:gdLst>
                  <a:gd name="T0" fmla="*/ 0 w 35"/>
                  <a:gd name="T1" fmla="*/ 40 h 40"/>
                  <a:gd name="T2" fmla="*/ 0 w 35"/>
                  <a:gd name="T3" fmla="*/ 0 h 40"/>
                  <a:gd name="T4" fmla="*/ 18 w 35"/>
                  <a:gd name="T5" fmla="*/ 0 h 40"/>
                  <a:gd name="T6" fmla="*/ 26 w 35"/>
                  <a:gd name="T7" fmla="*/ 1 h 40"/>
                  <a:gd name="T8" fmla="*/ 30 w 35"/>
                  <a:gd name="T9" fmla="*/ 5 h 40"/>
                  <a:gd name="T10" fmla="*/ 32 w 35"/>
                  <a:gd name="T11" fmla="*/ 11 h 40"/>
                  <a:gd name="T12" fmla="*/ 29 w 35"/>
                  <a:gd name="T13" fmla="*/ 18 h 40"/>
                  <a:gd name="T14" fmla="*/ 21 w 35"/>
                  <a:gd name="T15" fmla="*/ 22 h 40"/>
                  <a:gd name="T16" fmla="*/ 24 w 35"/>
                  <a:gd name="T17" fmla="*/ 24 h 40"/>
                  <a:gd name="T18" fmla="*/ 28 w 35"/>
                  <a:gd name="T19" fmla="*/ 29 h 40"/>
                  <a:gd name="T20" fmla="*/ 35 w 35"/>
                  <a:gd name="T21" fmla="*/ 40 h 40"/>
                  <a:gd name="T22" fmla="*/ 29 w 35"/>
                  <a:gd name="T23" fmla="*/ 40 h 40"/>
                  <a:gd name="T24" fmla="*/ 23 w 35"/>
                  <a:gd name="T25" fmla="*/ 31 h 40"/>
                  <a:gd name="T26" fmla="*/ 20 w 35"/>
                  <a:gd name="T27" fmla="*/ 26 h 40"/>
                  <a:gd name="T28" fmla="*/ 17 w 35"/>
                  <a:gd name="T29" fmla="*/ 23 h 40"/>
                  <a:gd name="T30" fmla="*/ 15 w 35"/>
                  <a:gd name="T31" fmla="*/ 22 h 40"/>
                  <a:gd name="T32" fmla="*/ 12 w 35"/>
                  <a:gd name="T33" fmla="*/ 22 h 40"/>
                  <a:gd name="T34" fmla="*/ 6 w 35"/>
                  <a:gd name="T35" fmla="*/ 22 h 40"/>
                  <a:gd name="T36" fmla="*/ 6 w 35"/>
                  <a:gd name="T37" fmla="*/ 40 h 40"/>
                  <a:gd name="T38" fmla="*/ 0 w 35"/>
                  <a:gd name="T39" fmla="*/ 40 h 40"/>
                  <a:gd name="T40" fmla="*/ 6 w 35"/>
                  <a:gd name="T41" fmla="*/ 18 h 40"/>
                  <a:gd name="T42" fmla="*/ 17 w 35"/>
                  <a:gd name="T43" fmla="*/ 18 h 40"/>
                  <a:gd name="T44" fmla="*/ 22 w 35"/>
                  <a:gd name="T45" fmla="*/ 17 h 40"/>
                  <a:gd name="T46" fmla="*/ 26 w 35"/>
                  <a:gd name="T47" fmla="*/ 14 h 40"/>
                  <a:gd name="T48" fmla="*/ 27 w 35"/>
                  <a:gd name="T49" fmla="*/ 11 h 40"/>
                  <a:gd name="T50" fmla="*/ 25 w 35"/>
                  <a:gd name="T51" fmla="*/ 6 h 40"/>
                  <a:gd name="T52" fmla="*/ 18 w 35"/>
                  <a:gd name="T53" fmla="*/ 4 h 40"/>
                  <a:gd name="T54" fmla="*/ 6 w 35"/>
                  <a:gd name="T55" fmla="*/ 4 h 40"/>
                  <a:gd name="T56" fmla="*/ 6 w 35"/>
                  <a:gd name="T57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4" y="0"/>
                      <a:pt x="26" y="1"/>
                    </a:cubicBezTo>
                    <a:cubicBezTo>
                      <a:pt x="28" y="2"/>
                      <a:pt x="29" y="3"/>
                      <a:pt x="30" y="5"/>
                    </a:cubicBezTo>
                    <a:cubicBezTo>
                      <a:pt x="31" y="7"/>
                      <a:pt x="32" y="9"/>
                      <a:pt x="32" y="11"/>
                    </a:cubicBezTo>
                    <a:cubicBezTo>
                      <a:pt x="32" y="14"/>
                      <a:pt x="31" y="16"/>
                      <a:pt x="29" y="18"/>
                    </a:cubicBezTo>
                    <a:cubicBezTo>
                      <a:pt x="27" y="20"/>
                      <a:pt x="25" y="21"/>
                      <a:pt x="21" y="22"/>
                    </a:cubicBezTo>
                    <a:cubicBezTo>
                      <a:pt x="22" y="22"/>
                      <a:pt x="23" y="23"/>
                      <a:pt x="24" y="24"/>
                    </a:cubicBezTo>
                    <a:cubicBezTo>
                      <a:pt x="25" y="25"/>
                      <a:pt x="27" y="27"/>
                      <a:pt x="28" y="29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2" y="29"/>
                      <a:pt x="21" y="27"/>
                      <a:pt x="20" y="26"/>
                    </a:cubicBezTo>
                    <a:cubicBezTo>
                      <a:pt x="19" y="25"/>
                      <a:pt x="18" y="24"/>
                      <a:pt x="17" y="23"/>
                    </a:cubicBezTo>
                    <a:cubicBezTo>
                      <a:pt x="16" y="23"/>
                      <a:pt x="15" y="22"/>
                      <a:pt x="15" y="22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6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21" y="17"/>
                      <a:pt x="22" y="17"/>
                    </a:cubicBezTo>
                    <a:cubicBezTo>
                      <a:pt x="24" y="16"/>
                      <a:pt x="25" y="15"/>
                      <a:pt x="26" y="14"/>
                    </a:cubicBezTo>
                    <a:cubicBezTo>
                      <a:pt x="26" y="13"/>
                      <a:pt x="27" y="12"/>
                      <a:pt x="27" y="11"/>
                    </a:cubicBezTo>
                    <a:cubicBezTo>
                      <a:pt x="27" y="9"/>
                      <a:pt x="26" y="7"/>
                      <a:pt x="25" y="6"/>
                    </a:cubicBezTo>
                    <a:cubicBezTo>
                      <a:pt x="23" y="5"/>
                      <a:pt x="21" y="4"/>
                      <a:pt x="1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3" name="ísḷíďê">
                <a:extLst>
                  <a:ext uri="{FF2B5EF4-FFF2-40B4-BE49-F238E27FC236}">
                    <a16:creationId xmlns:a16="http://schemas.microsoft.com/office/drawing/2014/main" id="{ECA8A5B8-0691-4E5E-8BA6-75F66AF35AD1}"/>
                  </a:ext>
                </a:extLst>
              </p:cNvPr>
              <p:cNvSpPr/>
              <p:nvPr/>
            </p:nvSpPr>
            <p:spPr bwMode="auto">
              <a:xfrm>
                <a:off x="8012113" y="3695700"/>
                <a:ext cx="106363" cy="136525"/>
              </a:xfrm>
              <a:custGeom>
                <a:avLst/>
                <a:gdLst>
                  <a:gd name="T0" fmla="*/ 0 w 32"/>
                  <a:gd name="T1" fmla="*/ 28 h 41"/>
                  <a:gd name="T2" fmla="*/ 5 w 32"/>
                  <a:gd name="T3" fmla="*/ 27 h 41"/>
                  <a:gd name="T4" fmla="*/ 7 w 32"/>
                  <a:gd name="T5" fmla="*/ 32 h 41"/>
                  <a:gd name="T6" fmla="*/ 11 w 32"/>
                  <a:gd name="T7" fmla="*/ 35 h 41"/>
                  <a:gd name="T8" fmla="*/ 17 w 32"/>
                  <a:gd name="T9" fmla="*/ 37 h 41"/>
                  <a:gd name="T10" fmla="*/ 22 w 32"/>
                  <a:gd name="T11" fmla="*/ 36 h 41"/>
                  <a:gd name="T12" fmla="*/ 26 w 32"/>
                  <a:gd name="T13" fmla="*/ 33 h 41"/>
                  <a:gd name="T14" fmla="*/ 27 w 32"/>
                  <a:gd name="T15" fmla="*/ 30 h 41"/>
                  <a:gd name="T16" fmla="*/ 26 w 32"/>
                  <a:gd name="T17" fmla="*/ 27 h 41"/>
                  <a:gd name="T18" fmla="*/ 22 w 32"/>
                  <a:gd name="T19" fmla="*/ 24 h 41"/>
                  <a:gd name="T20" fmla="*/ 15 w 32"/>
                  <a:gd name="T21" fmla="*/ 22 h 41"/>
                  <a:gd name="T22" fmla="*/ 8 w 32"/>
                  <a:gd name="T23" fmla="*/ 20 h 41"/>
                  <a:gd name="T24" fmla="*/ 3 w 32"/>
                  <a:gd name="T25" fmla="*/ 16 h 41"/>
                  <a:gd name="T26" fmla="*/ 2 w 32"/>
                  <a:gd name="T27" fmla="*/ 11 h 41"/>
                  <a:gd name="T28" fmla="*/ 4 w 32"/>
                  <a:gd name="T29" fmla="*/ 6 h 41"/>
                  <a:gd name="T30" fmla="*/ 9 w 32"/>
                  <a:gd name="T31" fmla="*/ 2 h 41"/>
                  <a:gd name="T32" fmla="*/ 16 w 32"/>
                  <a:gd name="T33" fmla="*/ 0 h 41"/>
                  <a:gd name="T34" fmla="*/ 24 w 32"/>
                  <a:gd name="T35" fmla="*/ 2 h 41"/>
                  <a:gd name="T36" fmla="*/ 29 w 32"/>
                  <a:gd name="T37" fmla="*/ 6 h 41"/>
                  <a:gd name="T38" fmla="*/ 31 w 32"/>
                  <a:gd name="T39" fmla="*/ 12 h 41"/>
                  <a:gd name="T40" fmla="*/ 26 w 32"/>
                  <a:gd name="T41" fmla="*/ 13 h 41"/>
                  <a:gd name="T42" fmla="*/ 23 w 32"/>
                  <a:gd name="T43" fmla="*/ 7 h 41"/>
                  <a:gd name="T44" fmla="*/ 16 w 32"/>
                  <a:gd name="T45" fmla="*/ 5 h 41"/>
                  <a:gd name="T46" fmla="*/ 9 w 32"/>
                  <a:gd name="T47" fmla="*/ 7 h 41"/>
                  <a:gd name="T48" fmla="*/ 7 w 32"/>
                  <a:gd name="T49" fmla="*/ 11 h 41"/>
                  <a:gd name="T50" fmla="*/ 8 w 32"/>
                  <a:gd name="T51" fmla="*/ 14 h 41"/>
                  <a:gd name="T52" fmla="*/ 16 w 32"/>
                  <a:gd name="T53" fmla="*/ 17 h 41"/>
                  <a:gd name="T54" fmla="*/ 25 w 32"/>
                  <a:gd name="T55" fmla="*/ 20 h 41"/>
                  <a:gd name="T56" fmla="*/ 30 w 32"/>
                  <a:gd name="T57" fmla="*/ 24 h 41"/>
                  <a:gd name="T58" fmla="*/ 32 w 32"/>
                  <a:gd name="T59" fmla="*/ 29 h 41"/>
                  <a:gd name="T60" fmla="*/ 30 w 32"/>
                  <a:gd name="T61" fmla="*/ 35 h 41"/>
                  <a:gd name="T62" fmla="*/ 25 w 32"/>
                  <a:gd name="T63" fmla="*/ 40 h 41"/>
                  <a:gd name="T64" fmla="*/ 17 w 32"/>
                  <a:gd name="T65" fmla="*/ 41 h 41"/>
                  <a:gd name="T66" fmla="*/ 8 w 32"/>
                  <a:gd name="T67" fmla="*/ 40 h 41"/>
                  <a:gd name="T68" fmla="*/ 3 w 32"/>
                  <a:gd name="T69" fmla="*/ 35 h 41"/>
                  <a:gd name="T70" fmla="*/ 0 w 32"/>
                  <a:gd name="T71" fmla="*/ 2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41">
                    <a:moveTo>
                      <a:pt x="0" y="28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6" y="29"/>
                      <a:pt x="6" y="31"/>
                      <a:pt x="7" y="32"/>
                    </a:cubicBezTo>
                    <a:cubicBezTo>
                      <a:pt x="8" y="34"/>
                      <a:pt x="9" y="35"/>
                      <a:pt x="11" y="35"/>
                    </a:cubicBezTo>
                    <a:cubicBezTo>
                      <a:pt x="13" y="36"/>
                      <a:pt x="15" y="37"/>
                      <a:pt x="17" y="37"/>
                    </a:cubicBezTo>
                    <a:cubicBezTo>
                      <a:pt x="19" y="37"/>
                      <a:pt x="21" y="36"/>
                      <a:pt x="22" y="36"/>
                    </a:cubicBezTo>
                    <a:cubicBezTo>
                      <a:pt x="24" y="35"/>
                      <a:pt x="25" y="34"/>
                      <a:pt x="26" y="33"/>
                    </a:cubicBezTo>
                    <a:cubicBezTo>
                      <a:pt x="26" y="32"/>
                      <a:pt x="27" y="31"/>
                      <a:pt x="27" y="30"/>
                    </a:cubicBezTo>
                    <a:cubicBezTo>
                      <a:pt x="27" y="29"/>
                      <a:pt x="26" y="28"/>
                      <a:pt x="26" y="27"/>
                    </a:cubicBezTo>
                    <a:cubicBezTo>
                      <a:pt x="25" y="26"/>
                      <a:pt x="24" y="25"/>
                      <a:pt x="22" y="24"/>
                    </a:cubicBezTo>
                    <a:cubicBezTo>
                      <a:pt x="21" y="24"/>
                      <a:pt x="19" y="23"/>
                      <a:pt x="15" y="22"/>
                    </a:cubicBezTo>
                    <a:cubicBezTo>
                      <a:pt x="12" y="21"/>
                      <a:pt x="9" y="21"/>
                      <a:pt x="8" y="20"/>
                    </a:cubicBezTo>
                    <a:cubicBezTo>
                      <a:pt x="6" y="19"/>
                      <a:pt x="4" y="18"/>
                      <a:pt x="3" y="16"/>
                    </a:cubicBezTo>
                    <a:cubicBezTo>
                      <a:pt x="2" y="15"/>
                      <a:pt x="2" y="13"/>
                      <a:pt x="2" y="11"/>
                    </a:cubicBezTo>
                    <a:cubicBezTo>
                      <a:pt x="2" y="9"/>
                      <a:pt x="2" y="7"/>
                      <a:pt x="4" y="6"/>
                    </a:cubicBezTo>
                    <a:cubicBezTo>
                      <a:pt x="5" y="4"/>
                      <a:pt x="6" y="3"/>
                      <a:pt x="9" y="2"/>
                    </a:cubicBezTo>
                    <a:cubicBezTo>
                      <a:pt x="11" y="1"/>
                      <a:pt x="13" y="0"/>
                      <a:pt x="16" y="0"/>
                    </a:cubicBezTo>
                    <a:cubicBezTo>
                      <a:pt x="19" y="0"/>
                      <a:pt x="21" y="1"/>
                      <a:pt x="24" y="2"/>
                    </a:cubicBezTo>
                    <a:cubicBezTo>
                      <a:pt x="26" y="3"/>
                      <a:pt x="28" y="4"/>
                      <a:pt x="29" y="6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0"/>
                      <a:pt x="24" y="8"/>
                      <a:pt x="23" y="7"/>
                    </a:cubicBezTo>
                    <a:cubicBezTo>
                      <a:pt x="21" y="6"/>
                      <a:pt x="19" y="5"/>
                      <a:pt x="16" y="5"/>
                    </a:cubicBezTo>
                    <a:cubicBezTo>
                      <a:pt x="13" y="5"/>
                      <a:pt x="11" y="6"/>
                      <a:pt x="9" y="7"/>
                    </a:cubicBezTo>
                    <a:cubicBezTo>
                      <a:pt x="8" y="8"/>
                      <a:pt x="7" y="9"/>
                      <a:pt x="7" y="11"/>
                    </a:cubicBezTo>
                    <a:cubicBezTo>
                      <a:pt x="7" y="12"/>
                      <a:pt x="7" y="14"/>
                      <a:pt x="8" y="14"/>
                    </a:cubicBezTo>
                    <a:cubicBezTo>
                      <a:pt x="9" y="15"/>
                      <a:pt x="12" y="16"/>
                      <a:pt x="16" y="17"/>
                    </a:cubicBezTo>
                    <a:cubicBezTo>
                      <a:pt x="21" y="18"/>
                      <a:pt x="24" y="19"/>
                      <a:pt x="25" y="20"/>
                    </a:cubicBezTo>
                    <a:cubicBezTo>
                      <a:pt x="27" y="21"/>
                      <a:pt x="29" y="22"/>
                      <a:pt x="30" y="24"/>
                    </a:cubicBezTo>
                    <a:cubicBezTo>
                      <a:pt x="31" y="25"/>
                      <a:pt x="32" y="27"/>
                      <a:pt x="32" y="29"/>
                    </a:cubicBezTo>
                    <a:cubicBezTo>
                      <a:pt x="32" y="32"/>
                      <a:pt x="31" y="34"/>
                      <a:pt x="30" y="35"/>
                    </a:cubicBezTo>
                    <a:cubicBezTo>
                      <a:pt x="29" y="37"/>
                      <a:pt x="27" y="39"/>
                      <a:pt x="25" y="40"/>
                    </a:cubicBezTo>
                    <a:cubicBezTo>
                      <a:pt x="23" y="41"/>
                      <a:pt x="20" y="41"/>
                      <a:pt x="17" y="41"/>
                    </a:cubicBezTo>
                    <a:cubicBezTo>
                      <a:pt x="14" y="41"/>
                      <a:pt x="11" y="41"/>
                      <a:pt x="8" y="40"/>
                    </a:cubicBezTo>
                    <a:cubicBezTo>
                      <a:pt x="6" y="39"/>
                      <a:pt x="4" y="37"/>
                      <a:pt x="3" y="35"/>
                    </a:cubicBezTo>
                    <a:cubicBezTo>
                      <a:pt x="1" y="33"/>
                      <a:pt x="0" y="31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4" name="ïşḷïḑè">
                <a:extLst>
                  <a:ext uri="{FF2B5EF4-FFF2-40B4-BE49-F238E27FC236}">
                    <a16:creationId xmlns:a16="http://schemas.microsoft.com/office/drawing/2014/main" id="{4A66F242-56FB-4E52-A207-7B3AF34145CA}"/>
                  </a:ext>
                </a:extLst>
              </p:cNvPr>
              <p:cNvSpPr/>
              <p:nvPr/>
            </p:nvSpPr>
            <p:spPr bwMode="auto">
              <a:xfrm>
                <a:off x="82867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5" name="ïŝľiḍê">
                <a:extLst>
                  <a:ext uri="{FF2B5EF4-FFF2-40B4-BE49-F238E27FC236}">
                    <a16:creationId xmlns:a16="http://schemas.microsoft.com/office/drawing/2014/main" id="{7DBD749D-864A-454B-A9CC-A29A56F1ED62}"/>
                  </a:ext>
                </a:extLst>
              </p:cNvPr>
              <p:cNvSpPr/>
              <p:nvPr/>
            </p:nvSpPr>
            <p:spPr bwMode="auto">
              <a:xfrm>
                <a:off x="8464551" y="3700463"/>
                <a:ext cx="106363" cy="131763"/>
              </a:xfrm>
              <a:custGeom>
                <a:avLst/>
                <a:gdLst>
                  <a:gd name="T0" fmla="*/ 27 w 67"/>
                  <a:gd name="T1" fmla="*/ 83 h 83"/>
                  <a:gd name="T2" fmla="*/ 27 w 67"/>
                  <a:gd name="T3" fmla="*/ 10 h 83"/>
                  <a:gd name="T4" fmla="*/ 0 w 67"/>
                  <a:gd name="T5" fmla="*/ 10 h 83"/>
                  <a:gd name="T6" fmla="*/ 0 w 67"/>
                  <a:gd name="T7" fmla="*/ 0 h 83"/>
                  <a:gd name="T8" fmla="*/ 67 w 67"/>
                  <a:gd name="T9" fmla="*/ 0 h 83"/>
                  <a:gd name="T10" fmla="*/ 67 w 67"/>
                  <a:gd name="T11" fmla="*/ 10 h 83"/>
                  <a:gd name="T12" fmla="*/ 40 w 67"/>
                  <a:gd name="T13" fmla="*/ 10 h 83"/>
                  <a:gd name="T14" fmla="*/ 40 w 67"/>
                  <a:gd name="T15" fmla="*/ 83 h 83"/>
                  <a:gd name="T16" fmla="*/ 27 w 67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3">
                    <a:moveTo>
                      <a:pt x="27" y="83"/>
                    </a:moveTo>
                    <a:lnTo>
                      <a:pt x="2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67" y="0"/>
                    </a:lnTo>
                    <a:lnTo>
                      <a:pt x="67" y="10"/>
                    </a:lnTo>
                    <a:lnTo>
                      <a:pt x="40" y="10"/>
                    </a:lnTo>
                    <a:lnTo>
                      <a:pt x="40" y="83"/>
                    </a:lnTo>
                    <a:lnTo>
                      <a:pt x="27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6" name="iṥḻïdê">
                <a:extLst>
                  <a:ext uri="{FF2B5EF4-FFF2-40B4-BE49-F238E27FC236}">
                    <a16:creationId xmlns:a16="http://schemas.microsoft.com/office/drawing/2014/main" id="{FA1771DF-2876-496D-B0A5-483A0B07DA93}"/>
                  </a:ext>
                </a:extLst>
              </p:cNvPr>
              <p:cNvSpPr/>
              <p:nvPr/>
            </p:nvSpPr>
            <p:spPr bwMode="auto">
              <a:xfrm>
                <a:off x="8715376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15 w 36"/>
                  <a:gd name="T3" fmla="*/ 23 h 40"/>
                  <a:gd name="T4" fmla="*/ 0 w 36"/>
                  <a:gd name="T5" fmla="*/ 0 h 40"/>
                  <a:gd name="T6" fmla="*/ 6 w 36"/>
                  <a:gd name="T7" fmla="*/ 0 h 40"/>
                  <a:gd name="T8" fmla="*/ 14 w 36"/>
                  <a:gd name="T9" fmla="*/ 12 h 40"/>
                  <a:gd name="T10" fmla="*/ 18 w 36"/>
                  <a:gd name="T11" fmla="*/ 19 h 40"/>
                  <a:gd name="T12" fmla="*/ 23 w 36"/>
                  <a:gd name="T13" fmla="*/ 12 h 40"/>
                  <a:gd name="T14" fmla="*/ 30 w 36"/>
                  <a:gd name="T15" fmla="*/ 0 h 40"/>
                  <a:gd name="T16" fmla="*/ 36 w 36"/>
                  <a:gd name="T17" fmla="*/ 0 h 40"/>
                  <a:gd name="T18" fmla="*/ 21 w 36"/>
                  <a:gd name="T19" fmla="*/ 23 h 40"/>
                  <a:gd name="T20" fmla="*/ 21 w 36"/>
                  <a:gd name="T21" fmla="*/ 40 h 40"/>
                  <a:gd name="T22" fmla="*/ 15 w 3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4"/>
                      <a:pt x="17" y="16"/>
                      <a:pt x="18" y="19"/>
                    </a:cubicBezTo>
                    <a:cubicBezTo>
                      <a:pt x="19" y="17"/>
                      <a:pt x="21" y="14"/>
                      <a:pt x="23" y="12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40"/>
                      <a:pt x="21" y="40"/>
                      <a:pt x="21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</p:grpSp>
      </p:grpSp>
      <p:sp>
        <p:nvSpPr>
          <p:cNvPr id="238" name="矩形 237">
            <a:extLst>
              <a:ext uri="{FF2B5EF4-FFF2-40B4-BE49-F238E27FC236}">
                <a16:creationId xmlns:a16="http://schemas.microsoft.com/office/drawing/2014/main" id="{B0C3C289-3675-46FA-9EE8-994C1180D91B}"/>
              </a:ext>
            </a:extLst>
          </p:cNvPr>
          <p:cNvSpPr/>
          <p:nvPr userDrawn="1"/>
        </p:nvSpPr>
        <p:spPr>
          <a:xfrm flipV="1">
            <a:off x="0" y="6806337"/>
            <a:ext cx="12192000" cy="650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A23097-D24F-4C1A-8A0B-2F4109837B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765175" y="6583682"/>
            <a:ext cx="2743200" cy="149924"/>
          </a:xfrm>
        </p:spPr>
        <p:txBody>
          <a:bodyPr lIns="0" tIns="0" rIns="0" bIns="0"/>
          <a:lstStyle>
            <a:lvl1pPr>
              <a:defRPr sz="1400" b="1">
                <a:solidFill>
                  <a:schemeClr val="accent1"/>
                </a:solidFill>
                <a:latin typeface="+mn-lt"/>
              </a:defRPr>
            </a:lvl1pPr>
          </a:lstStyle>
          <a:p>
            <a:fld id="{E16B16C1-6D5E-46C9-B419-8AFAA0B89E2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6062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>
            <a:extLst>
              <a:ext uri="{FF2B5EF4-FFF2-40B4-BE49-F238E27FC236}">
                <a16:creationId xmlns:a16="http://schemas.microsoft.com/office/drawing/2014/main" id="{40241BD1-A8D3-47F7-86B7-D5E355EF47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8" t="238" r="19837"/>
          <a:stretch/>
        </p:blipFill>
        <p:spPr>
          <a:xfrm>
            <a:off x="7004816" y="0"/>
            <a:ext cx="5187184" cy="7002684"/>
          </a:xfrm>
          <a:custGeom>
            <a:avLst/>
            <a:gdLst>
              <a:gd name="connsiteX0" fmla="*/ 0 w 5187184"/>
              <a:gd name="connsiteY0" fmla="*/ 0 h 7002684"/>
              <a:gd name="connsiteX1" fmla="*/ 3890388 w 5187184"/>
              <a:gd name="connsiteY1" fmla="*/ 0 h 7002684"/>
              <a:gd name="connsiteX2" fmla="*/ 4149780 w 5187184"/>
              <a:gd name="connsiteY2" fmla="*/ 1400714 h 7002684"/>
              <a:gd name="connsiteX3" fmla="*/ 5187184 w 5187184"/>
              <a:gd name="connsiteY3" fmla="*/ 7002684 h 7002684"/>
              <a:gd name="connsiteX4" fmla="*/ 1296796 w 5187184"/>
              <a:gd name="connsiteY4" fmla="*/ 7002684 h 7002684"/>
              <a:gd name="connsiteX5" fmla="*/ 1037445 w 5187184"/>
              <a:gd name="connsiteY5" fmla="*/ 5602192 h 700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7184" h="7002684">
                <a:moveTo>
                  <a:pt x="0" y="0"/>
                </a:moveTo>
                <a:lnTo>
                  <a:pt x="3890388" y="0"/>
                </a:lnTo>
                <a:lnTo>
                  <a:pt x="4149780" y="1400714"/>
                </a:lnTo>
                <a:lnTo>
                  <a:pt x="5187184" y="7002684"/>
                </a:lnTo>
                <a:lnTo>
                  <a:pt x="1296796" y="7002684"/>
                </a:lnTo>
                <a:lnTo>
                  <a:pt x="1037445" y="5602192"/>
                </a:lnTo>
                <a:close/>
              </a:path>
            </a:pathLst>
          </a:custGeom>
        </p:spPr>
      </p:pic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84DE908-609D-429C-9E25-5348F9EE3ABE}"/>
              </a:ext>
            </a:extLst>
          </p:cNvPr>
          <p:cNvCxnSpPr>
            <a:cxnSpLocks/>
          </p:cNvCxnSpPr>
          <p:nvPr userDrawn="1"/>
        </p:nvCxnSpPr>
        <p:spPr>
          <a:xfrm flipV="1">
            <a:off x="751661" y="2058446"/>
            <a:ext cx="0" cy="123212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29F0012B-7E46-4A2B-90DC-81D0099485BA}"/>
              </a:ext>
            </a:extLst>
          </p:cNvPr>
          <p:cNvGrpSpPr/>
          <p:nvPr userDrawn="1"/>
        </p:nvGrpSpPr>
        <p:grpSpPr>
          <a:xfrm>
            <a:off x="7046098" y="1352452"/>
            <a:ext cx="4466907" cy="1055243"/>
            <a:chOff x="6957679" y="1357480"/>
            <a:chExt cx="4466907" cy="1055243"/>
          </a:xfrm>
        </p:grpSpPr>
        <p:sp>
          <p:nvSpPr>
            <p:cNvPr id="62" name="平行四边形 61">
              <a:extLst>
                <a:ext uri="{FF2B5EF4-FFF2-40B4-BE49-F238E27FC236}">
                  <a16:creationId xmlns:a16="http://schemas.microsoft.com/office/drawing/2014/main" id="{2E4708A6-CD59-4294-BEB9-D77B9936E86F}"/>
                </a:ext>
              </a:extLst>
            </p:cNvPr>
            <p:cNvSpPr/>
            <p:nvPr userDrawn="1"/>
          </p:nvSpPr>
          <p:spPr>
            <a:xfrm flipH="1">
              <a:off x="6957679" y="1357480"/>
              <a:ext cx="4466907" cy="1055243"/>
            </a:xfrm>
            <a:prstGeom prst="parallelogram">
              <a:avLst>
                <a:gd name="adj" fmla="val 1905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grpSp>
          <p:nvGrpSpPr>
            <p:cNvPr id="54" name="81ebc1f8-0063-4175-a0e9-d76839507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2CDBB260-8473-41C8-B52E-2986FB5FBCE2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"/>
              </p:custDataLst>
            </p:nvPr>
          </p:nvGrpSpPr>
          <p:grpSpPr>
            <a:xfrm>
              <a:off x="7239288" y="1526358"/>
              <a:ext cx="3949906" cy="733268"/>
              <a:chOff x="3497261" y="2746242"/>
              <a:chExt cx="7298696" cy="1354943"/>
            </a:xfrm>
            <a:solidFill>
              <a:schemeClr val="bg1"/>
            </a:solidFill>
          </p:grpSpPr>
          <p:grpSp>
            <p:nvGrpSpPr>
              <p:cNvPr id="55" name="ïşļíḓê">
                <a:extLst>
                  <a:ext uri="{FF2B5EF4-FFF2-40B4-BE49-F238E27FC236}">
                    <a16:creationId xmlns:a16="http://schemas.microsoft.com/office/drawing/2014/main" id="{ED1082B5-26CB-436D-856C-720811C98FC9}"/>
                  </a:ext>
                </a:extLst>
              </p:cNvPr>
              <p:cNvGrpSpPr/>
              <p:nvPr/>
            </p:nvGrpSpPr>
            <p:grpSpPr>
              <a:xfrm>
                <a:off x="3497261" y="2746242"/>
                <a:ext cx="7298696" cy="1095599"/>
                <a:chOff x="4535488" y="3019425"/>
                <a:chExt cx="4378326" cy="657226"/>
              </a:xfrm>
              <a:grpFill/>
            </p:grpSpPr>
            <p:sp>
              <p:nvSpPr>
                <p:cNvPr id="79" name="îṥļiďe">
                  <a:extLst>
                    <a:ext uri="{FF2B5EF4-FFF2-40B4-BE49-F238E27FC236}">
                      <a16:creationId xmlns:a16="http://schemas.microsoft.com/office/drawing/2014/main" id="{522FC84F-557E-4A3C-8DC7-425BAC83CDB5}"/>
                    </a:ext>
                  </a:extLst>
                </p:cNvPr>
                <p:cNvSpPr/>
                <p:nvPr/>
              </p:nvSpPr>
              <p:spPr bwMode="auto">
                <a:xfrm>
                  <a:off x="4535488" y="3192463"/>
                  <a:ext cx="290513" cy="484188"/>
                </a:xfrm>
                <a:custGeom>
                  <a:avLst/>
                  <a:gdLst>
                    <a:gd name="T0" fmla="*/ 88 w 88"/>
                    <a:gd name="T1" fmla="*/ 31 h 146"/>
                    <a:gd name="T2" fmla="*/ 71 w 88"/>
                    <a:gd name="T3" fmla="*/ 93 h 146"/>
                    <a:gd name="T4" fmla="*/ 61 w 88"/>
                    <a:gd name="T5" fmla="*/ 100 h 146"/>
                    <a:gd name="T6" fmla="*/ 46 w 88"/>
                    <a:gd name="T7" fmla="*/ 114 h 146"/>
                    <a:gd name="T8" fmla="*/ 10 w 88"/>
                    <a:gd name="T9" fmla="*/ 128 h 146"/>
                    <a:gd name="T10" fmla="*/ 3 w 88"/>
                    <a:gd name="T11" fmla="*/ 118 h 146"/>
                    <a:gd name="T12" fmla="*/ 12 w 88"/>
                    <a:gd name="T13" fmla="*/ 113 h 146"/>
                    <a:gd name="T14" fmla="*/ 46 w 88"/>
                    <a:gd name="T15" fmla="*/ 92 h 146"/>
                    <a:gd name="T16" fmla="*/ 39 w 88"/>
                    <a:gd name="T17" fmla="*/ 67 h 146"/>
                    <a:gd name="T18" fmla="*/ 24 w 88"/>
                    <a:gd name="T19" fmla="*/ 55 h 146"/>
                    <a:gd name="T20" fmla="*/ 32 w 88"/>
                    <a:gd name="T21" fmla="*/ 51 h 146"/>
                    <a:gd name="T22" fmla="*/ 49 w 88"/>
                    <a:gd name="T23" fmla="*/ 30 h 146"/>
                    <a:gd name="T24" fmla="*/ 56 w 88"/>
                    <a:gd name="T25" fmla="*/ 7 h 146"/>
                    <a:gd name="T26" fmla="*/ 88 w 88"/>
                    <a:gd name="T27" fmla="*/ 31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8" h="146">
                      <a:moveTo>
                        <a:pt x="88" y="31"/>
                      </a:moveTo>
                      <a:cubicBezTo>
                        <a:pt x="71" y="93"/>
                        <a:pt x="71" y="93"/>
                        <a:pt x="71" y="93"/>
                      </a:cubicBezTo>
                      <a:cubicBezTo>
                        <a:pt x="71" y="93"/>
                        <a:pt x="68" y="99"/>
                        <a:pt x="61" y="100"/>
                      </a:cubicBezTo>
                      <a:cubicBezTo>
                        <a:pt x="61" y="100"/>
                        <a:pt x="48" y="106"/>
                        <a:pt x="46" y="114"/>
                      </a:cubicBezTo>
                      <a:cubicBezTo>
                        <a:pt x="46" y="114"/>
                        <a:pt x="19" y="146"/>
                        <a:pt x="10" y="128"/>
                      </a:cubicBezTo>
                      <a:cubicBezTo>
                        <a:pt x="10" y="128"/>
                        <a:pt x="9" y="118"/>
                        <a:pt x="3" y="118"/>
                      </a:cubicBezTo>
                      <a:cubicBezTo>
                        <a:pt x="3" y="118"/>
                        <a:pt x="0" y="115"/>
                        <a:pt x="12" y="113"/>
                      </a:cubicBezTo>
                      <a:cubicBezTo>
                        <a:pt x="12" y="113"/>
                        <a:pt x="32" y="116"/>
                        <a:pt x="46" y="92"/>
                      </a:cubicBezTo>
                      <a:cubicBezTo>
                        <a:pt x="46" y="92"/>
                        <a:pt x="57" y="72"/>
                        <a:pt x="39" y="67"/>
                      </a:cubicBezTo>
                      <a:cubicBezTo>
                        <a:pt x="39" y="67"/>
                        <a:pt x="22" y="66"/>
                        <a:pt x="24" y="55"/>
                      </a:cubicBezTo>
                      <a:cubicBezTo>
                        <a:pt x="24" y="55"/>
                        <a:pt x="24" y="52"/>
                        <a:pt x="32" y="51"/>
                      </a:cubicBezTo>
                      <a:cubicBezTo>
                        <a:pt x="32" y="51"/>
                        <a:pt x="59" y="46"/>
                        <a:pt x="49" y="30"/>
                      </a:cubicBezTo>
                      <a:cubicBezTo>
                        <a:pt x="49" y="30"/>
                        <a:pt x="33" y="10"/>
                        <a:pt x="56" y="7"/>
                      </a:cubicBezTo>
                      <a:cubicBezTo>
                        <a:pt x="56" y="7"/>
                        <a:pt x="85" y="0"/>
                        <a:pt x="88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0" name="íŝļíḍê">
                  <a:extLst>
                    <a:ext uri="{FF2B5EF4-FFF2-40B4-BE49-F238E27FC236}">
                      <a16:creationId xmlns:a16="http://schemas.microsoft.com/office/drawing/2014/main" id="{317FC23A-3AFA-4148-9951-DDDE2F114FC6}"/>
                    </a:ext>
                  </a:extLst>
                </p:cNvPr>
                <p:cNvSpPr/>
                <p:nvPr/>
              </p:nvSpPr>
              <p:spPr bwMode="auto">
                <a:xfrm>
                  <a:off x="4899026" y="3148013"/>
                  <a:ext cx="214313" cy="409575"/>
                </a:xfrm>
                <a:custGeom>
                  <a:avLst/>
                  <a:gdLst>
                    <a:gd name="T0" fmla="*/ 24 w 65"/>
                    <a:gd name="T1" fmla="*/ 0 h 123"/>
                    <a:gd name="T2" fmla="*/ 5 w 65"/>
                    <a:gd name="T3" fmla="*/ 21 h 123"/>
                    <a:gd name="T4" fmla="*/ 8 w 65"/>
                    <a:gd name="T5" fmla="*/ 43 h 123"/>
                    <a:gd name="T6" fmla="*/ 3 w 65"/>
                    <a:gd name="T7" fmla="*/ 65 h 123"/>
                    <a:gd name="T8" fmla="*/ 2 w 65"/>
                    <a:gd name="T9" fmla="*/ 73 h 123"/>
                    <a:gd name="T10" fmla="*/ 8 w 65"/>
                    <a:gd name="T11" fmla="*/ 106 h 123"/>
                    <a:gd name="T12" fmla="*/ 42 w 65"/>
                    <a:gd name="T13" fmla="*/ 119 h 123"/>
                    <a:gd name="T14" fmla="*/ 63 w 65"/>
                    <a:gd name="T15" fmla="*/ 103 h 123"/>
                    <a:gd name="T16" fmla="*/ 48 w 65"/>
                    <a:gd name="T17" fmla="*/ 97 h 123"/>
                    <a:gd name="T18" fmla="*/ 21 w 65"/>
                    <a:gd name="T19" fmla="*/ 91 h 123"/>
                    <a:gd name="T20" fmla="*/ 25 w 65"/>
                    <a:gd name="T21" fmla="*/ 57 h 123"/>
                    <a:gd name="T22" fmla="*/ 42 w 65"/>
                    <a:gd name="T23" fmla="*/ 50 h 123"/>
                    <a:gd name="T24" fmla="*/ 58 w 65"/>
                    <a:gd name="T25" fmla="*/ 34 h 123"/>
                    <a:gd name="T26" fmla="*/ 44 w 65"/>
                    <a:gd name="T27" fmla="*/ 32 h 123"/>
                    <a:gd name="T28" fmla="*/ 28 w 65"/>
                    <a:gd name="T29" fmla="*/ 31 h 123"/>
                    <a:gd name="T30" fmla="*/ 33 w 65"/>
                    <a:gd name="T31" fmla="*/ 19 h 123"/>
                    <a:gd name="T32" fmla="*/ 24 w 65"/>
                    <a:gd name="T33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5" h="123">
                      <a:moveTo>
                        <a:pt x="24" y="0"/>
                      </a:moveTo>
                      <a:cubicBezTo>
                        <a:pt x="24" y="0"/>
                        <a:pt x="2" y="1"/>
                        <a:pt x="5" y="21"/>
                      </a:cubicBezTo>
                      <a:cubicBezTo>
                        <a:pt x="5" y="21"/>
                        <a:pt x="12" y="38"/>
                        <a:pt x="8" y="43"/>
                      </a:cubicBezTo>
                      <a:cubicBezTo>
                        <a:pt x="8" y="43"/>
                        <a:pt x="2" y="56"/>
                        <a:pt x="3" y="65"/>
                      </a:cubicBezTo>
                      <a:cubicBezTo>
                        <a:pt x="3" y="65"/>
                        <a:pt x="5" y="66"/>
                        <a:pt x="2" y="73"/>
                      </a:cubicBezTo>
                      <a:cubicBezTo>
                        <a:pt x="2" y="73"/>
                        <a:pt x="0" y="100"/>
                        <a:pt x="8" y="106"/>
                      </a:cubicBezTo>
                      <a:cubicBezTo>
                        <a:pt x="8" y="106"/>
                        <a:pt x="17" y="117"/>
                        <a:pt x="42" y="119"/>
                      </a:cubicBezTo>
                      <a:cubicBezTo>
                        <a:pt x="42" y="119"/>
                        <a:pt x="65" y="123"/>
                        <a:pt x="63" y="103"/>
                      </a:cubicBezTo>
                      <a:cubicBezTo>
                        <a:pt x="63" y="103"/>
                        <a:pt x="58" y="95"/>
                        <a:pt x="48" y="97"/>
                      </a:cubicBezTo>
                      <a:cubicBezTo>
                        <a:pt x="48" y="97"/>
                        <a:pt x="21" y="107"/>
                        <a:pt x="21" y="91"/>
                      </a:cubicBezTo>
                      <a:cubicBezTo>
                        <a:pt x="21" y="91"/>
                        <a:pt x="18" y="70"/>
                        <a:pt x="25" y="57"/>
                      </a:cubicBezTo>
                      <a:cubicBezTo>
                        <a:pt x="25" y="57"/>
                        <a:pt x="28" y="50"/>
                        <a:pt x="42" y="50"/>
                      </a:cubicBezTo>
                      <a:cubicBezTo>
                        <a:pt x="42" y="50"/>
                        <a:pt x="62" y="50"/>
                        <a:pt x="58" y="34"/>
                      </a:cubicBezTo>
                      <a:cubicBezTo>
                        <a:pt x="58" y="34"/>
                        <a:pt x="55" y="27"/>
                        <a:pt x="44" y="32"/>
                      </a:cubicBezTo>
                      <a:cubicBezTo>
                        <a:pt x="44" y="32"/>
                        <a:pt x="31" y="42"/>
                        <a:pt x="28" y="31"/>
                      </a:cubicBezTo>
                      <a:cubicBezTo>
                        <a:pt x="28" y="31"/>
                        <a:pt x="27" y="24"/>
                        <a:pt x="33" y="19"/>
                      </a:cubicBezTo>
                      <a:cubicBezTo>
                        <a:pt x="33" y="19"/>
                        <a:pt x="46" y="4"/>
                        <a:pt x="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1" name="íşḷiḋe">
                  <a:extLst>
                    <a:ext uri="{FF2B5EF4-FFF2-40B4-BE49-F238E27FC236}">
                      <a16:creationId xmlns:a16="http://schemas.microsoft.com/office/drawing/2014/main" id="{E5F73C2C-4370-4F82-ADEF-A71748BE6BCE}"/>
                    </a:ext>
                  </a:extLst>
                </p:cNvPr>
                <p:cNvSpPr/>
                <p:nvPr/>
              </p:nvSpPr>
              <p:spPr bwMode="auto">
                <a:xfrm>
                  <a:off x="5218113" y="3122613"/>
                  <a:ext cx="406400" cy="222250"/>
                </a:xfrm>
                <a:custGeom>
                  <a:avLst/>
                  <a:gdLst>
                    <a:gd name="T0" fmla="*/ 43 w 123"/>
                    <a:gd name="T1" fmla="*/ 10 h 67"/>
                    <a:gd name="T2" fmla="*/ 43 w 123"/>
                    <a:gd name="T3" fmla="*/ 19 h 67"/>
                    <a:gd name="T4" fmla="*/ 53 w 123"/>
                    <a:gd name="T5" fmla="*/ 30 h 67"/>
                    <a:gd name="T6" fmla="*/ 39 w 123"/>
                    <a:gd name="T7" fmla="*/ 37 h 67"/>
                    <a:gd name="T8" fmla="*/ 39 w 123"/>
                    <a:gd name="T9" fmla="*/ 37 h 67"/>
                    <a:gd name="T10" fmla="*/ 15 w 123"/>
                    <a:gd name="T11" fmla="*/ 43 h 67"/>
                    <a:gd name="T12" fmla="*/ 0 w 123"/>
                    <a:gd name="T13" fmla="*/ 52 h 67"/>
                    <a:gd name="T14" fmla="*/ 15 w 123"/>
                    <a:gd name="T15" fmla="*/ 62 h 67"/>
                    <a:gd name="T16" fmla="*/ 29 w 123"/>
                    <a:gd name="T17" fmla="*/ 52 h 67"/>
                    <a:gd name="T18" fmla="*/ 44 w 123"/>
                    <a:gd name="T19" fmla="*/ 46 h 67"/>
                    <a:gd name="T20" fmla="*/ 112 w 123"/>
                    <a:gd name="T21" fmla="*/ 36 h 67"/>
                    <a:gd name="T22" fmla="*/ 123 w 123"/>
                    <a:gd name="T23" fmla="*/ 31 h 67"/>
                    <a:gd name="T24" fmla="*/ 116 w 123"/>
                    <a:gd name="T25" fmla="*/ 25 h 67"/>
                    <a:gd name="T26" fmla="*/ 84 w 123"/>
                    <a:gd name="T27" fmla="*/ 25 h 67"/>
                    <a:gd name="T28" fmla="*/ 80 w 123"/>
                    <a:gd name="T29" fmla="*/ 19 h 67"/>
                    <a:gd name="T30" fmla="*/ 72 w 123"/>
                    <a:gd name="T31" fmla="*/ 5 h 67"/>
                    <a:gd name="T32" fmla="*/ 67 w 123"/>
                    <a:gd name="T33" fmla="*/ 5 h 67"/>
                    <a:gd name="T34" fmla="*/ 59 w 123"/>
                    <a:gd name="T35" fmla="*/ 3 h 67"/>
                    <a:gd name="T36" fmla="*/ 43 w 123"/>
                    <a:gd name="T37" fmla="*/ 1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3" h="67">
                      <a:moveTo>
                        <a:pt x="43" y="10"/>
                      </a:moveTo>
                      <a:cubicBezTo>
                        <a:pt x="43" y="10"/>
                        <a:pt x="35" y="13"/>
                        <a:pt x="43" y="19"/>
                      </a:cubicBezTo>
                      <a:cubicBezTo>
                        <a:pt x="43" y="19"/>
                        <a:pt x="57" y="23"/>
                        <a:pt x="53" y="30"/>
                      </a:cubicBezTo>
                      <a:cubicBezTo>
                        <a:pt x="53" y="30"/>
                        <a:pt x="50" y="34"/>
                        <a:pt x="39" y="37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27" y="40"/>
                        <a:pt x="15" y="43"/>
                        <a:pt x="15" y="43"/>
                      </a:cubicBezTo>
                      <a:cubicBezTo>
                        <a:pt x="15" y="43"/>
                        <a:pt x="4" y="38"/>
                        <a:pt x="0" y="52"/>
                      </a:cubicBezTo>
                      <a:cubicBezTo>
                        <a:pt x="0" y="52"/>
                        <a:pt x="1" y="67"/>
                        <a:pt x="15" y="62"/>
                      </a:cubicBezTo>
                      <a:cubicBezTo>
                        <a:pt x="15" y="62"/>
                        <a:pt x="17" y="52"/>
                        <a:pt x="29" y="52"/>
                      </a:cubicBezTo>
                      <a:cubicBezTo>
                        <a:pt x="29" y="52"/>
                        <a:pt x="36" y="53"/>
                        <a:pt x="44" y="46"/>
                      </a:cubicBezTo>
                      <a:cubicBezTo>
                        <a:pt x="44" y="46"/>
                        <a:pt x="72" y="32"/>
                        <a:pt x="112" y="36"/>
                      </a:cubicBezTo>
                      <a:cubicBezTo>
                        <a:pt x="112" y="36"/>
                        <a:pt x="122" y="39"/>
                        <a:pt x="123" y="31"/>
                      </a:cubicBezTo>
                      <a:cubicBezTo>
                        <a:pt x="123" y="31"/>
                        <a:pt x="123" y="26"/>
                        <a:pt x="116" y="25"/>
                      </a:cubicBezTo>
                      <a:cubicBezTo>
                        <a:pt x="84" y="25"/>
                        <a:pt x="84" y="25"/>
                        <a:pt x="84" y="25"/>
                      </a:cubicBezTo>
                      <a:cubicBezTo>
                        <a:pt x="84" y="25"/>
                        <a:pt x="77" y="25"/>
                        <a:pt x="80" y="19"/>
                      </a:cubicBezTo>
                      <a:cubicBezTo>
                        <a:pt x="80" y="19"/>
                        <a:pt x="85" y="9"/>
                        <a:pt x="72" y="5"/>
                      </a:cubicBezTo>
                      <a:cubicBezTo>
                        <a:pt x="72" y="5"/>
                        <a:pt x="70" y="4"/>
                        <a:pt x="67" y="5"/>
                      </a:cubicBezTo>
                      <a:cubicBezTo>
                        <a:pt x="67" y="5"/>
                        <a:pt x="61" y="6"/>
                        <a:pt x="59" y="3"/>
                      </a:cubicBezTo>
                      <a:cubicBezTo>
                        <a:pt x="59" y="3"/>
                        <a:pt x="56" y="0"/>
                        <a:pt x="4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2" name="iṩ1îdê">
                  <a:extLst>
                    <a:ext uri="{FF2B5EF4-FFF2-40B4-BE49-F238E27FC236}">
                      <a16:creationId xmlns:a16="http://schemas.microsoft.com/office/drawing/2014/main" id="{32628B04-AA95-4D0A-A268-D584F3CF1BD8}"/>
                    </a:ext>
                  </a:extLst>
                </p:cNvPr>
                <p:cNvSpPr/>
                <p:nvPr/>
              </p:nvSpPr>
              <p:spPr bwMode="auto">
                <a:xfrm>
                  <a:off x="5316538" y="3297238"/>
                  <a:ext cx="271463" cy="333375"/>
                </a:xfrm>
                <a:custGeom>
                  <a:avLst/>
                  <a:gdLst>
                    <a:gd name="T0" fmla="*/ 5 w 82"/>
                    <a:gd name="T1" fmla="*/ 17 h 100"/>
                    <a:gd name="T2" fmla="*/ 8 w 82"/>
                    <a:gd name="T3" fmla="*/ 49 h 100"/>
                    <a:gd name="T4" fmla="*/ 20 w 82"/>
                    <a:gd name="T5" fmla="*/ 54 h 100"/>
                    <a:gd name="T6" fmla="*/ 27 w 82"/>
                    <a:gd name="T7" fmla="*/ 69 h 100"/>
                    <a:gd name="T8" fmla="*/ 27 w 82"/>
                    <a:gd name="T9" fmla="*/ 75 h 100"/>
                    <a:gd name="T10" fmla="*/ 14 w 82"/>
                    <a:gd name="T11" fmla="*/ 77 h 100"/>
                    <a:gd name="T12" fmla="*/ 14 w 82"/>
                    <a:gd name="T13" fmla="*/ 81 h 100"/>
                    <a:gd name="T14" fmla="*/ 27 w 82"/>
                    <a:gd name="T15" fmla="*/ 94 h 100"/>
                    <a:gd name="T16" fmla="*/ 27 w 82"/>
                    <a:gd name="T17" fmla="*/ 99 h 100"/>
                    <a:gd name="T18" fmla="*/ 43 w 82"/>
                    <a:gd name="T19" fmla="*/ 88 h 100"/>
                    <a:gd name="T20" fmla="*/ 42 w 82"/>
                    <a:gd name="T21" fmla="*/ 46 h 100"/>
                    <a:gd name="T22" fmla="*/ 52 w 82"/>
                    <a:gd name="T23" fmla="*/ 27 h 100"/>
                    <a:gd name="T24" fmla="*/ 73 w 82"/>
                    <a:gd name="T25" fmla="*/ 12 h 100"/>
                    <a:gd name="T26" fmla="*/ 67 w 82"/>
                    <a:gd name="T27" fmla="*/ 0 h 100"/>
                    <a:gd name="T28" fmla="*/ 23 w 82"/>
                    <a:gd name="T29" fmla="*/ 9 h 100"/>
                    <a:gd name="T30" fmla="*/ 13 w 82"/>
                    <a:gd name="T31" fmla="*/ 14 h 100"/>
                    <a:gd name="T32" fmla="*/ 5 w 82"/>
                    <a:gd name="T33" fmla="*/ 17 h 100"/>
                    <a:gd name="T34" fmla="*/ 35 w 82"/>
                    <a:gd name="T35" fmla="*/ 19 h 100"/>
                    <a:gd name="T36" fmla="*/ 36 w 82"/>
                    <a:gd name="T37" fmla="*/ 20 h 100"/>
                    <a:gd name="T38" fmla="*/ 24 w 82"/>
                    <a:gd name="T39" fmla="*/ 37 h 100"/>
                    <a:gd name="T40" fmla="*/ 19 w 82"/>
                    <a:gd name="T41" fmla="*/ 25 h 100"/>
                    <a:gd name="T42" fmla="*/ 35 w 82"/>
                    <a:gd name="T43" fmla="*/ 19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2" h="100">
                      <a:moveTo>
                        <a:pt x="5" y="17"/>
                      </a:moveTo>
                      <a:cubicBezTo>
                        <a:pt x="5" y="17"/>
                        <a:pt x="0" y="35"/>
                        <a:pt x="8" y="49"/>
                      </a:cubicBezTo>
                      <a:cubicBezTo>
                        <a:pt x="8" y="49"/>
                        <a:pt x="12" y="53"/>
                        <a:pt x="20" y="54"/>
                      </a:cubicBezTo>
                      <a:cubicBezTo>
                        <a:pt x="20" y="54"/>
                        <a:pt x="26" y="52"/>
                        <a:pt x="27" y="69"/>
                      </a:cubicBezTo>
                      <a:cubicBezTo>
                        <a:pt x="27" y="75"/>
                        <a:pt x="27" y="75"/>
                        <a:pt x="27" y="75"/>
                      </a:cubicBezTo>
                      <a:cubicBezTo>
                        <a:pt x="27" y="75"/>
                        <a:pt x="29" y="89"/>
                        <a:pt x="14" y="77"/>
                      </a:cubicBezTo>
                      <a:cubicBezTo>
                        <a:pt x="14" y="77"/>
                        <a:pt x="11" y="76"/>
                        <a:pt x="14" y="81"/>
                      </a:cubicBezTo>
                      <a:cubicBezTo>
                        <a:pt x="27" y="94"/>
                        <a:pt x="27" y="94"/>
                        <a:pt x="27" y="94"/>
                      </a:cubicBezTo>
                      <a:cubicBezTo>
                        <a:pt x="27" y="94"/>
                        <a:pt x="29" y="97"/>
                        <a:pt x="27" y="99"/>
                      </a:cubicBezTo>
                      <a:cubicBezTo>
                        <a:pt x="27" y="99"/>
                        <a:pt x="39" y="100"/>
                        <a:pt x="43" y="88"/>
                      </a:cubicBezTo>
                      <a:cubicBezTo>
                        <a:pt x="43" y="88"/>
                        <a:pt x="47" y="65"/>
                        <a:pt x="42" y="46"/>
                      </a:cubicBezTo>
                      <a:cubicBezTo>
                        <a:pt x="42" y="46"/>
                        <a:pt x="56" y="41"/>
                        <a:pt x="52" y="27"/>
                      </a:cubicBezTo>
                      <a:cubicBezTo>
                        <a:pt x="52" y="27"/>
                        <a:pt x="71" y="13"/>
                        <a:pt x="73" y="12"/>
                      </a:cubicBezTo>
                      <a:cubicBezTo>
                        <a:pt x="73" y="12"/>
                        <a:pt x="82" y="1"/>
                        <a:pt x="67" y="0"/>
                      </a:cubicBezTo>
                      <a:cubicBezTo>
                        <a:pt x="67" y="0"/>
                        <a:pt x="42" y="0"/>
                        <a:pt x="23" y="9"/>
                      </a:cubicBezTo>
                      <a:cubicBezTo>
                        <a:pt x="23" y="9"/>
                        <a:pt x="16" y="14"/>
                        <a:pt x="13" y="14"/>
                      </a:cubicBezTo>
                      <a:cubicBezTo>
                        <a:pt x="13" y="14"/>
                        <a:pt x="6" y="15"/>
                        <a:pt x="5" y="17"/>
                      </a:cubicBezTo>
                      <a:close/>
                      <a:moveTo>
                        <a:pt x="35" y="19"/>
                      </a:move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43" y="26"/>
                        <a:pt x="24" y="37"/>
                        <a:pt x="24" y="37"/>
                      </a:cubicBezTo>
                      <a:cubicBezTo>
                        <a:pt x="18" y="35"/>
                        <a:pt x="19" y="25"/>
                        <a:pt x="19" y="25"/>
                      </a:cubicBezTo>
                      <a:cubicBezTo>
                        <a:pt x="20" y="18"/>
                        <a:pt x="35" y="19"/>
                        <a:pt x="35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3" name="isļïḍe">
                  <a:extLst>
                    <a:ext uri="{FF2B5EF4-FFF2-40B4-BE49-F238E27FC236}">
                      <a16:creationId xmlns:a16="http://schemas.microsoft.com/office/drawing/2014/main" id="{641E348A-B726-44F4-AB49-2964C444224B}"/>
                    </a:ext>
                  </a:extLst>
                </p:cNvPr>
                <p:cNvSpPr/>
                <p:nvPr/>
              </p:nvSpPr>
              <p:spPr bwMode="auto">
                <a:xfrm>
                  <a:off x="5227638" y="3540125"/>
                  <a:ext cx="85725" cy="103188"/>
                </a:xfrm>
                <a:custGeom>
                  <a:avLst/>
                  <a:gdLst>
                    <a:gd name="T0" fmla="*/ 4 w 26"/>
                    <a:gd name="T1" fmla="*/ 5 h 31"/>
                    <a:gd name="T2" fmla="*/ 2 w 26"/>
                    <a:gd name="T3" fmla="*/ 23 h 31"/>
                    <a:gd name="T4" fmla="*/ 11 w 26"/>
                    <a:gd name="T5" fmla="*/ 28 h 31"/>
                    <a:gd name="T6" fmla="*/ 17 w 26"/>
                    <a:gd name="T7" fmla="*/ 19 h 31"/>
                    <a:gd name="T8" fmla="*/ 25 w 26"/>
                    <a:gd name="T9" fmla="*/ 9 h 31"/>
                    <a:gd name="T10" fmla="*/ 23 w 26"/>
                    <a:gd name="T11" fmla="*/ 7 h 31"/>
                    <a:gd name="T12" fmla="*/ 12 w 26"/>
                    <a:gd name="T13" fmla="*/ 3 h 31"/>
                    <a:gd name="T14" fmla="*/ 4 w 26"/>
                    <a:gd name="T15" fmla="*/ 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" h="31">
                      <a:moveTo>
                        <a:pt x="4" y="5"/>
                      </a:moveTo>
                      <a:cubicBezTo>
                        <a:pt x="4" y="5"/>
                        <a:pt x="0" y="15"/>
                        <a:pt x="2" y="23"/>
                      </a:cubicBezTo>
                      <a:cubicBezTo>
                        <a:pt x="2" y="23"/>
                        <a:pt x="4" y="31"/>
                        <a:pt x="11" y="28"/>
                      </a:cubicBezTo>
                      <a:cubicBezTo>
                        <a:pt x="11" y="28"/>
                        <a:pt x="14" y="26"/>
                        <a:pt x="17" y="19"/>
                      </a:cubicBezTo>
                      <a:cubicBezTo>
                        <a:pt x="17" y="19"/>
                        <a:pt x="20" y="10"/>
                        <a:pt x="25" y="9"/>
                      </a:cubicBezTo>
                      <a:cubicBezTo>
                        <a:pt x="25" y="9"/>
                        <a:pt x="26" y="6"/>
                        <a:pt x="23" y="7"/>
                      </a:cubicBezTo>
                      <a:cubicBezTo>
                        <a:pt x="23" y="7"/>
                        <a:pt x="16" y="8"/>
                        <a:pt x="12" y="3"/>
                      </a:cubicBezTo>
                      <a:cubicBezTo>
                        <a:pt x="12" y="3"/>
                        <a:pt x="6" y="0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4" name="íṣḷíḋê">
                  <a:extLst>
                    <a:ext uri="{FF2B5EF4-FFF2-40B4-BE49-F238E27FC236}">
                      <a16:creationId xmlns:a16="http://schemas.microsoft.com/office/drawing/2014/main" id="{9FAEAE36-D319-447B-A4CC-C0F3A533261A}"/>
                    </a:ext>
                  </a:extLst>
                </p:cNvPr>
                <p:cNvSpPr/>
                <p:nvPr/>
              </p:nvSpPr>
              <p:spPr bwMode="auto">
                <a:xfrm>
                  <a:off x="5502276" y="3421063"/>
                  <a:ext cx="134938" cy="158750"/>
                </a:xfrm>
                <a:custGeom>
                  <a:avLst/>
                  <a:gdLst>
                    <a:gd name="T0" fmla="*/ 0 w 41"/>
                    <a:gd name="T1" fmla="*/ 18 h 48"/>
                    <a:gd name="T2" fmla="*/ 35 w 41"/>
                    <a:gd name="T3" fmla="*/ 19 h 48"/>
                    <a:gd name="T4" fmla="*/ 29 w 41"/>
                    <a:gd name="T5" fmla="*/ 41 h 48"/>
                    <a:gd name="T6" fmla="*/ 14 w 41"/>
                    <a:gd name="T7" fmla="*/ 37 h 48"/>
                    <a:gd name="T8" fmla="*/ 0 w 41"/>
                    <a:gd name="T9" fmla="*/ 1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48">
                      <a:moveTo>
                        <a:pt x="0" y="18"/>
                      </a:moveTo>
                      <a:cubicBezTo>
                        <a:pt x="0" y="18"/>
                        <a:pt x="14" y="0"/>
                        <a:pt x="35" y="19"/>
                      </a:cubicBezTo>
                      <a:cubicBezTo>
                        <a:pt x="35" y="19"/>
                        <a:pt x="41" y="28"/>
                        <a:pt x="29" y="41"/>
                      </a:cubicBezTo>
                      <a:cubicBezTo>
                        <a:pt x="29" y="41"/>
                        <a:pt x="21" y="48"/>
                        <a:pt x="14" y="37"/>
                      </a:cubicBezTo>
                      <a:lnTo>
                        <a:pt x="0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5" name="iṧľïdé">
                  <a:extLst>
                    <a:ext uri="{FF2B5EF4-FFF2-40B4-BE49-F238E27FC236}">
                      <a16:creationId xmlns:a16="http://schemas.microsoft.com/office/drawing/2014/main" id="{3E7611A2-6211-46F3-9AFE-4F26BF3BF7E5}"/>
                    </a:ext>
                  </a:extLst>
                </p:cNvPr>
                <p:cNvSpPr/>
                <p:nvPr/>
              </p:nvSpPr>
              <p:spPr bwMode="auto">
                <a:xfrm>
                  <a:off x="5707063" y="3151188"/>
                  <a:ext cx="257175" cy="455613"/>
                </a:xfrm>
                <a:custGeom>
                  <a:avLst/>
                  <a:gdLst>
                    <a:gd name="T0" fmla="*/ 48 w 78"/>
                    <a:gd name="T1" fmla="*/ 1 h 137"/>
                    <a:gd name="T2" fmla="*/ 40 w 78"/>
                    <a:gd name="T3" fmla="*/ 15 h 137"/>
                    <a:gd name="T4" fmla="*/ 34 w 78"/>
                    <a:gd name="T5" fmla="*/ 27 h 137"/>
                    <a:gd name="T6" fmla="*/ 26 w 78"/>
                    <a:gd name="T7" fmla="*/ 38 h 137"/>
                    <a:gd name="T8" fmla="*/ 33 w 78"/>
                    <a:gd name="T9" fmla="*/ 64 h 137"/>
                    <a:gd name="T10" fmla="*/ 31 w 78"/>
                    <a:gd name="T11" fmla="*/ 81 h 137"/>
                    <a:gd name="T12" fmla="*/ 20 w 78"/>
                    <a:gd name="T13" fmla="*/ 87 h 137"/>
                    <a:gd name="T14" fmla="*/ 2 w 78"/>
                    <a:gd name="T15" fmla="*/ 102 h 137"/>
                    <a:gd name="T16" fmla="*/ 9 w 78"/>
                    <a:gd name="T17" fmla="*/ 109 h 137"/>
                    <a:gd name="T18" fmla="*/ 19 w 78"/>
                    <a:gd name="T19" fmla="*/ 102 h 137"/>
                    <a:gd name="T20" fmla="*/ 27 w 78"/>
                    <a:gd name="T21" fmla="*/ 107 h 137"/>
                    <a:gd name="T22" fmla="*/ 32 w 78"/>
                    <a:gd name="T23" fmla="*/ 129 h 137"/>
                    <a:gd name="T24" fmla="*/ 35 w 78"/>
                    <a:gd name="T25" fmla="*/ 123 h 137"/>
                    <a:gd name="T26" fmla="*/ 41 w 78"/>
                    <a:gd name="T27" fmla="*/ 100 h 137"/>
                    <a:gd name="T28" fmla="*/ 55 w 78"/>
                    <a:gd name="T29" fmla="*/ 88 h 137"/>
                    <a:gd name="T30" fmla="*/ 60 w 78"/>
                    <a:gd name="T31" fmla="*/ 88 h 137"/>
                    <a:gd name="T32" fmla="*/ 60 w 78"/>
                    <a:gd name="T33" fmla="*/ 105 h 137"/>
                    <a:gd name="T34" fmla="*/ 57 w 78"/>
                    <a:gd name="T35" fmla="*/ 109 h 137"/>
                    <a:gd name="T36" fmla="*/ 53 w 78"/>
                    <a:gd name="T37" fmla="*/ 102 h 137"/>
                    <a:gd name="T38" fmla="*/ 49 w 78"/>
                    <a:gd name="T39" fmla="*/ 107 h 137"/>
                    <a:gd name="T40" fmla="*/ 53 w 78"/>
                    <a:gd name="T41" fmla="*/ 114 h 137"/>
                    <a:gd name="T42" fmla="*/ 55 w 78"/>
                    <a:gd name="T43" fmla="*/ 126 h 137"/>
                    <a:gd name="T44" fmla="*/ 64 w 78"/>
                    <a:gd name="T45" fmla="*/ 135 h 137"/>
                    <a:gd name="T46" fmla="*/ 71 w 78"/>
                    <a:gd name="T47" fmla="*/ 122 h 137"/>
                    <a:gd name="T48" fmla="*/ 70 w 78"/>
                    <a:gd name="T49" fmla="*/ 98 h 137"/>
                    <a:gd name="T50" fmla="*/ 71 w 78"/>
                    <a:gd name="T51" fmla="*/ 84 h 137"/>
                    <a:gd name="T52" fmla="*/ 70 w 78"/>
                    <a:gd name="T53" fmla="*/ 70 h 137"/>
                    <a:gd name="T54" fmla="*/ 72 w 78"/>
                    <a:gd name="T55" fmla="*/ 55 h 137"/>
                    <a:gd name="T56" fmla="*/ 59 w 78"/>
                    <a:gd name="T57" fmla="*/ 30 h 137"/>
                    <a:gd name="T58" fmla="*/ 42 w 78"/>
                    <a:gd name="T59" fmla="*/ 48 h 137"/>
                    <a:gd name="T60" fmla="*/ 37 w 78"/>
                    <a:gd name="T61" fmla="*/ 39 h 137"/>
                    <a:gd name="T62" fmla="*/ 39 w 78"/>
                    <a:gd name="T63" fmla="*/ 30 h 137"/>
                    <a:gd name="T64" fmla="*/ 72 w 78"/>
                    <a:gd name="T65" fmla="*/ 8 h 137"/>
                    <a:gd name="T66" fmla="*/ 63 w 78"/>
                    <a:gd name="T67" fmla="*/ 1 h 137"/>
                    <a:gd name="T68" fmla="*/ 48 w 78"/>
                    <a:gd name="T69" fmla="*/ 1 h 137"/>
                    <a:gd name="T70" fmla="*/ 60 w 78"/>
                    <a:gd name="T71" fmla="*/ 64 h 137"/>
                    <a:gd name="T72" fmla="*/ 54 w 78"/>
                    <a:gd name="T73" fmla="*/ 62 h 137"/>
                    <a:gd name="T74" fmla="*/ 47 w 78"/>
                    <a:gd name="T75" fmla="*/ 65 h 137"/>
                    <a:gd name="T76" fmla="*/ 43 w 78"/>
                    <a:gd name="T77" fmla="*/ 72 h 137"/>
                    <a:gd name="T78" fmla="*/ 53 w 78"/>
                    <a:gd name="T79" fmla="*/ 45 h 137"/>
                    <a:gd name="T80" fmla="*/ 60 w 78"/>
                    <a:gd name="T81" fmla="*/ 64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8" h="137">
                      <a:moveTo>
                        <a:pt x="48" y="1"/>
                      </a:moveTo>
                      <a:cubicBezTo>
                        <a:pt x="48" y="1"/>
                        <a:pt x="41" y="1"/>
                        <a:pt x="40" y="15"/>
                      </a:cubicBezTo>
                      <a:cubicBezTo>
                        <a:pt x="40" y="15"/>
                        <a:pt x="39" y="25"/>
                        <a:pt x="34" y="27"/>
                      </a:cubicBezTo>
                      <a:cubicBezTo>
                        <a:pt x="34" y="27"/>
                        <a:pt x="21" y="29"/>
                        <a:pt x="26" y="38"/>
                      </a:cubicBezTo>
                      <a:cubicBezTo>
                        <a:pt x="26" y="38"/>
                        <a:pt x="37" y="50"/>
                        <a:pt x="33" y="64"/>
                      </a:cubicBezTo>
                      <a:cubicBezTo>
                        <a:pt x="33" y="64"/>
                        <a:pt x="30" y="71"/>
                        <a:pt x="31" y="81"/>
                      </a:cubicBezTo>
                      <a:cubicBezTo>
                        <a:pt x="31" y="81"/>
                        <a:pt x="34" y="87"/>
                        <a:pt x="20" y="87"/>
                      </a:cubicBezTo>
                      <a:cubicBezTo>
                        <a:pt x="20" y="87"/>
                        <a:pt x="6" y="84"/>
                        <a:pt x="2" y="102"/>
                      </a:cubicBezTo>
                      <a:cubicBezTo>
                        <a:pt x="2" y="102"/>
                        <a:pt x="0" y="110"/>
                        <a:pt x="9" y="109"/>
                      </a:cubicBezTo>
                      <a:cubicBezTo>
                        <a:pt x="9" y="109"/>
                        <a:pt x="17" y="106"/>
                        <a:pt x="19" y="102"/>
                      </a:cubicBezTo>
                      <a:cubicBezTo>
                        <a:pt x="19" y="102"/>
                        <a:pt x="26" y="98"/>
                        <a:pt x="27" y="107"/>
                      </a:cubicBezTo>
                      <a:cubicBezTo>
                        <a:pt x="27" y="107"/>
                        <a:pt x="23" y="123"/>
                        <a:pt x="32" y="129"/>
                      </a:cubicBezTo>
                      <a:cubicBezTo>
                        <a:pt x="32" y="129"/>
                        <a:pt x="34" y="129"/>
                        <a:pt x="35" y="123"/>
                      </a:cubicBezTo>
                      <a:cubicBezTo>
                        <a:pt x="41" y="100"/>
                        <a:pt x="41" y="100"/>
                        <a:pt x="41" y="100"/>
                      </a:cubicBezTo>
                      <a:cubicBezTo>
                        <a:pt x="41" y="100"/>
                        <a:pt x="53" y="92"/>
                        <a:pt x="55" y="88"/>
                      </a:cubicBezTo>
                      <a:cubicBezTo>
                        <a:pt x="55" y="88"/>
                        <a:pt x="59" y="84"/>
                        <a:pt x="60" y="88"/>
                      </a:cubicBezTo>
                      <a:cubicBezTo>
                        <a:pt x="60" y="105"/>
                        <a:pt x="60" y="105"/>
                        <a:pt x="60" y="105"/>
                      </a:cubicBezTo>
                      <a:cubicBezTo>
                        <a:pt x="60" y="105"/>
                        <a:pt x="60" y="111"/>
                        <a:pt x="57" y="109"/>
                      </a:cubicBezTo>
                      <a:cubicBezTo>
                        <a:pt x="53" y="102"/>
                        <a:pt x="53" y="102"/>
                        <a:pt x="53" y="102"/>
                      </a:cubicBezTo>
                      <a:cubicBezTo>
                        <a:pt x="53" y="102"/>
                        <a:pt x="49" y="98"/>
                        <a:pt x="49" y="107"/>
                      </a:cubicBezTo>
                      <a:cubicBezTo>
                        <a:pt x="49" y="107"/>
                        <a:pt x="51" y="113"/>
                        <a:pt x="53" y="114"/>
                      </a:cubicBezTo>
                      <a:cubicBezTo>
                        <a:pt x="53" y="114"/>
                        <a:pt x="56" y="122"/>
                        <a:pt x="55" y="126"/>
                      </a:cubicBezTo>
                      <a:cubicBezTo>
                        <a:pt x="55" y="126"/>
                        <a:pt x="56" y="137"/>
                        <a:pt x="64" y="135"/>
                      </a:cubicBezTo>
                      <a:cubicBezTo>
                        <a:pt x="64" y="135"/>
                        <a:pt x="71" y="132"/>
                        <a:pt x="71" y="122"/>
                      </a:cubicBezTo>
                      <a:cubicBezTo>
                        <a:pt x="71" y="122"/>
                        <a:pt x="72" y="101"/>
                        <a:pt x="70" y="98"/>
                      </a:cubicBezTo>
                      <a:cubicBezTo>
                        <a:pt x="70" y="98"/>
                        <a:pt x="69" y="89"/>
                        <a:pt x="71" y="84"/>
                      </a:cubicBezTo>
                      <a:cubicBezTo>
                        <a:pt x="71" y="84"/>
                        <a:pt x="73" y="73"/>
                        <a:pt x="70" y="70"/>
                      </a:cubicBezTo>
                      <a:cubicBezTo>
                        <a:pt x="70" y="70"/>
                        <a:pt x="70" y="63"/>
                        <a:pt x="72" y="55"/>
                      </a:cubicBezTo>
                      <a:cubicBezTo>
                        <a:pt x="72" y="55"/>
                        <a:pt x="78" y="34"/>
                        <a:pt x="59" y="30"/>
                      </a:cubicBezTo>
                      <a:cubicBezTo>
                        <a:pt x="59" y="30"/>
                        <a:pt x="48" y="30"/>
                        <a:pt x="42" y="48"/>
                      </a:cubicBezTo>
                      <a:cubicBezTo>
                        <a:pt x="37" y="39"/>
                        <a:pt x="37" y="39"/>
                        <a:pt x="37" y="39"/>
                      </a:cubicBezTo>
                      <a:cubicBezTo>
                        <a:pt x="37" y="39"/>
                        <a:pt x="30" y="32"/>
                        <a:pt x="39" y="30"/>
                      </a:cubicBezTo>
                      <a:cubicBezTo>
                        <a:pt x="39" y="30"/>
                        <a:pt x="76" y="28"/>
                        <a:pt x="72" y="8"/>
                      </a:cubicBezTo>
                      <a:cubicBezTo>
                        <a:pt x="72" y="8"/>
                        <a:pt x="70" y="0"/>
                        <a:pt x="63" y="1"/>
                      </a:cubicBezTo>
                      <a:cubicBezTo>
                        <a:pt x="63" y="1"/>
                        <a:pt x="51" y="5"/>
                        <a:pt x="48" y="1"/>
                      </a:cubicBezTo>
                      <a:close/>
                      <a:moveTo>
                        <a:pt x="60" y="64"/>
                      </a:moveTo>
                      <a:cubicBezTo>
                        <a:pt x="60" y="68"/>
                        <a:pt x="54" y="62"/>
                        <a:pt x="54" y="62"/>
                      </a:cubicBezTo>
                      <a:cubicBezTo>
                        <a:pt x="47" y="53"/>
                        <a:pt x="47" y="65"/>
                        <a:pt x="47" y="65"/>
                      </a:cubicBezTo>
                      <a:cubicBezTo>
                        <a:pt x="46" y="71"/>
                        <a:pt x="43" y="72"/>
                        <a:pt x="43" y="72"/>
                      </a:cubicBezTo>
                      <a:cubicBezTo>
                        <a:pt x="42" y="43"/>
                        <a:pt x="53" y="45"/>
                        <a:pt x="53" y="45"/>
                      </a:cubicBezTo>
                      <a:cubicBezTo>
                        <a:pt x="57" y="46"/>
                        <a:pt x="60" y="64"/>
                        <a:pt x="60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6" name="ïṡḷïḓé">
                  <a:extLst>
                    <a:ext uri="{FF2B5EF4-FFF2-40B4-BE49-F238E27FC236}">
                      <a16:creationId xmlns:a16="http://schemas.microsoft.com/office/drawing/2014/main" id="{77B31534-C54D-47C8-AEA6-2919446964AD}"/>
                    </a:ext>
                  </a:extLst>
                </p:cNvPr>
                <p:cNvSpPr/>
                <p:nvPr/>
              </p:nvSpPr>
              <p:spPr bwMode="auto">
                <a:xfrm>
                  <a:off x="5973763" y="3162300"/>
                  <a:ext cx="238125" cy="171450"/>
                </a:xfrm>
                <a:custGeom>
                  <a:avLst/>
                  <a:gdLst>
                    <a:gd name="T0" fmla="*/ 13 w 72"/>
                    <a:gd name="T1" fmla="*/ 18 h 52"/>
                    <a:gd name="T2" fmla="*/ 31 w 72"/>
                    <a:gd name="T3" fmla="*/ 5 h 52"/>
                    <a:gd name="T4" fmla="*/ 53 w 72"/>
                    <a:gd name="T5" fmla="*/ 13 h 52"/>
                    <a:gd name="T6" fmla="*/ 48 w 72"/>
                    <a:gd name="T7" fmla="*/ 22 h 52"/>
                    <a:gd name="T8" fmla="*/ 50 w 72"/>
                    <a:gd name="T9" fmla="*/ 27 h 52"/>
                    <a:gd name="T10" fmla="*/ 67 w 72"/>
                    <a:gd name="T11" fmla="*/ 23 h 52"/>
                    <a:gd name="T12" fmla="*/ 68 w 72"/>
                    <a:gd name="T13" fmla="*/ 28 h 52"/>
                    <a:gd name="T14" fmla="*/ 43 w 72"/>
                    <a:gd name="T15" fmla="*/ 35 h 52"/>
                    <a:gd name="T16" fmla="*/ 29 w 72"/>
                    <a:gd name="T17" fmla="*/ 39 h 52"/>
                    <a:gd name="T18" fmla="*/ 5 w 72"/>
                    <a:gd name="T19" fmla="*/ 49 h 52"/>
                    <a:gd name="T20" fmla="*/ 8 w 72"/>
                    <a:gd name="T21" fmla="*/ 40 h 52"/>
                    <a:gd name="T22" fmla="*/ 25 w 72"/>
                    <a:gd name="T23" fmla="*/ 29 h 52"/>
                    <a:gd name="T24" fmla="*/ 17 w 72"/>
                    <a:gd name="T25" fmla="*/ 22 h 52"/>
                    <a:gd name="T26" fmla="*/ 13 w 72"/>
                    <a:gd name="T27" fmla="*/ 18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2" h="52">
                      <a:moveTo>
                        <a:pt x="13" y="18"/>
                      </a:moveTo>
                      <a:cubicBezTo>
                        <a:pt x="13" y="18"/>
                        <a:pt x="19" y="6"/>
                        <a:pt x="31" y="5"/>
                      </a:cubicBezTo>
                      <a:cubicBezTo>
                        <a:pt x="31" y="5"/>
                        <a:pt x="48" y="0"/>
                        <a:pt x="53" y="13"/>
                      </a:cubicBezTo>
                      <a:cubicBezTo>
                        <a:pt x="53" y="13"/>
                        <a:pt x="54" y="18"/>
                        <a:pt x="48" y="22"/>
                      </a:cubicBezTo>
                      <a:cubicBezTo>
                        <a:pt x="48" y="22"/>
                        <a:pt x="43" y="28"/>
                        <a:pt x="50" y="27"/>
                      </a:cubicBezTo>
                      <a:cubicBezTo>
                        <a:pt x="50" y="27"/>
                        <a:pt x="60" y="28"/>
                        <a:pt x="67" y="23"/>
                      </a:cubicBezTo>
                      <a:cubicBezTo>
                        <a:pt x="67" y="23"/>
                        <a:pt x="72" y="23"/>
                        <a:pt x="68" y="28"/>
                      </a:cubicBezTo>
                      <a:cubicBezTo>
                        <a:pt x="68" y="28"/>
                        <a:pt x="60" y="38"/>
                        <a:pt x="43" y="35"/>
                      </a:cubicBezTo>
                      <a:cubicBezTo>
                        <a:pt x="43" y="35"/>
                        <a:pt x="37" y="31"/>
                        <a:pt x="29" y="39"/>
                      </a:cubicBezTo>
                      <a:cubicBezTo>
                        <a:pt x="29" y="39"/>
                        <a:pt x="12" y="52"/>
                        <a:pt x="5" y="49"/>
                      </a:cubicBezTo>
                      <a:cubicBezTo>
                        <a:pt x="5" y="49"/>
                        <a:pt x="0" y="42"/>
                        <a:pt x="8" y="40"/>
                      </a:cubicBezTo>
                      <a:cubicBezTo>
                        <a:pt x="8" y="40"/>
                        <a:pt x="25" y="38"/>
                        <a:pt x="25" y="29"/>
                      </a:cubicBezTo>
                      <a:cubicBezTo>
                        <a:pt x="25" y="29"/>
                        <a:pt x="23" y="24"/>
                        <a:pt x="17" y="22"/>
                      </a:cubicBezTo>
                      <a:lnTo>
                        <a:pt x="13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7" name="îṥ1ïḋè">
                  <a:extLst>
                    <a:ext uri="{FF2B5EF4-FFF2-40B4-BE49-F238E27FC236}">
                      <a16:creationId xmlns:a16="http://schemas.microsoft.com/office/drawing/2014/main" id="{B0C14D91-1B78-4516-B8F5-F9D99C9A69C1}"/>
                    </a:ext>
                  </a:extLst>
                </p:cNvPr>
                <p:cNvSpPr/>
                <p:nvPr/>
              </p:nvSpPr>
              <p:spPr bwMode="auto">
                <a:xfrm>
                  <a:off x="5954713" y="3290888"/>
                  <a:ext cx="328613" cy="279400"/>
                </a:xfrm>
                <a:custGeom>
                  <a:avLst/>
                  <a:gdLst>
                    <a:gd name="T0" fmla="*/ 21 w 100"/>
                    <a:gd name="T1" fmla="*/ 22 h 84"/>
                    <a:gd name="T2" fmla="*/ 45 w 100"/>
                    <a:gd name="T3" fmla="*/ 10 h 84"/>
                    <a:gd name="T4" fmla="*/ 60 w 100"/>
                    <a:gd name="T5" fmla="*/ 12 h 84"/>
                    <a:gd name="T6" fmla="*/ 55 w 100"/>
                    <a:gd name="T7" fmla="*/ 20 h 84"/>
                    <a:gd name="T8" fmla="*/ 56 w 100"/>
                    <a:gd name="T9" fmla="*/ 54 h 84"/>
                    <a:gd name="T10" fmla="*/ 81 w 100"/>
                    <a:gd name="T11" fmla="*/ 58 h 84"/>
                    <a:gd name="T12" fmla="*/ 83 w 100"/>
                    <a:gd name="T13" fmla="*/ 43 h 84"/>
                    <a:gd name="T14" fmla="*/ 91 w 100"/>
                    <a:gd name="T15" fmla="*/ 60 h 84"/>
                    <a:gd name="T16" fmla="*/ 85 w 100"/>
                    <a:gd name="T17" fmla="*/ 83 h 84"/>
                    <a:gd name="T18" fmla="*/ 75 w 100"/>
                    <a:gd name="T19" fmla="*/ 84 h 84"/>
                    <a:gd name="T20" fmla="*/ 42 w 100"/>
                    <a:gd name="T21" fmla="*/ 55 h 84"/>
                    <a:gd name="T22" fmla="*/ 40 w 100"/>
                    <a:gd name="T23" fmla="*/ 38 h 84"/>
                    <a:gd name="T24" fmla="*/ 33 w 100"/>
                    <a:gd name="T25" fmla="*/ 29 h 84"/>
                    <a:gd name="T26" fmla="*/ 28 w 100"/>
                    <a:gd name="T27" fmla="*/ 38 h 84"/>
                    <a:gd name="T28" fmla="*/ 6 w 100"/>
                    <a:gd name="T29" fmla="*/ 78 h 84"/>
                    <a:gd name="T30" fmla="*/ 3 w 100"/>
                    <a:gd name="T31" fmla="*/ 71 h 84"/>
                    <a:gd name="T32" fmla="*/ 7 w 100"/>
                    <a:gd name="T33" fmla="*/ 59 h 84"/>
                    <a:gd name="T34" fmla="*/ 10 w 100"/>
                    <a:gd name="T35" fmla="*/ 51 h 84"/>
                    <a:gd name="T36" fmla="*/ 21 w 100"/>
                    <a:gd name="T37" fmla="*/ 2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0" h="84">
                      <a:moveTo>
                        <a:pt x="21" y="22"/>
                      </a:moveTo>
                      <a:cubicBezTo>
                        <a:pt x="21" y="22"/>
                        <a:pt x="40" y="19"/>
                        <a:pt x="45" y="10"/>
                      </a:cubicBezTo>
                      <a:cubicBezTo>
                        <a:pt x="45" y="10"/>
                        <a:pt x="54" y="0"/>
                        <a:pt x="60" y="12"/>
                      </a:cubicBezTo>
                      <a:cubicBezTo>
                        <a:pt x="60" y="12"/>
                        <a:pt x="62" y="14"/>
                        <a:pt x="55" y="20"/>
                      </a:cubicBezTo>
                      <a:cubicBezTo>
                        <a:pt x="55" y="20"/>
                        <a:pt x="45" y="40"/>
                        <a:pt x="56" y="54"/>
                      </a:cubicBezTo>
                      <a:cubicBezTo>
                        <a:pt x="56" y="54"/>
                        <a:pt x="76" y="77"/>
                        <a:pt x="81" y="58"/>
                      </a:cubicBezTo>
                      <a:cubicBezTo>
                        <a:pt x="83" y="43"/>
                        <a:pt x="83" y="43"/>
                        <a:pt x="83" y="43"/>
                      </a:cubicBezTo>
                      <a:cubicBezTo>
                        <a:pt x="83" y="43"/>
                        <a:pt x="86" y="43"/>
                        <a:pt x="91" y="60"/>
                      </a:cubicBezTo>
                      <a:cubicBezTo>
                        <a:pt x="91" y="60"/>
                        <a:pt x="100" y="82"/>
                        <a:pt x="85" y="83"/>
                      </a:cubicBezTo>
                      <a:cubicBezTo>
                        <a:pt x="85" y="83"/>
                        <a:pt x="80" y="81"/>
                        <a:pt x="75" y="84"/>
                      </a:cubicBezTo>
                      <a:cubicBezTo>
                        <a:pt x="75" y="84"/>
                        <a:pt x="46" y="79"/>
                        <a:pt x="42" y="55"/>
                      </a:cubicBezTo>
                      <a:cubicBezTo>
                        <a:pt x="40" y="38"/>
                        <a:pt x="40" y="38"/>
                        <a:pt x="40" y="38"/>
                      </a:cubicBezTo>
                      <a:cubicBezTo>
                        <a:pt x="40" y="38"/>
                        <a:pt x="42" y="28"/>
                        <a:pt x="33" y="29"/>
                      </a:cubicBezTo>
                      <a:cubicBezTo>
                        <a:pt x="33" y="29"/>
                        <a:pt x="28" y="31"/>
                        <a:pt x="28" y="38"/>
                      </a:cubicBezTo>
                      <a:cubicBezTo>
                        <a:pt x="28" y="38"/>
                        <a:pt x="21" y="75"/>
                        <a:pt x="6" y="78"/>
                      </a:cubicBezTo>
                      <a:cubicBezTo>
                        <a:pt x="6" y="78"/>
                        <a:pt x="0" y="76"/>
                        <a:pt x="3" y="71"/>
                      </a:cubicBezTo>
                      <a:cubicBezTo>
                        <a:pt x="3" y="71"/>
                        <a:pt x="7" y="66"/>
                        <a:pt x="7" y="59"/>
                      </a:cubicBezTo>
                      <a:cubicBezTo>
                        <a:pt x="7" y="59"/>
                        <a:pt x="7" y="55"/>
                        <a:pt x="10" y="51"/>
                      </a:cubicBezTo>
                      <a:cubicBezTo>
                        <a:pt x="10" y="51"/>
                        <a:pt x="23" y="29"/>
                        <a:pt x="21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8" name="ïsľîdé">
                  <a:extLst>
                    <a:ext uri="{FF2B5EF4-FFF2-40B4-BE49-F238E27FC236}">
                      <a16:creationId xmlns:a16="http://schemas.microsoft.com/office/drawing/2014/main" id="{C9385950-604F-4C64-8200-A5CF4B69CE3A}"/>
                    </a:ext>
                  </a:extLst>
                </p:cNvPr>
                <p:cNvSpPr/>
                <p:nvPr/>
              </p:nvSpPr>
              <p:spPr bwMode="auto">
                <a:xfrm>
                  <a:off x="6310313" y="3105150"/>
                  <a:ext cx="471488" cy="511175"/>
                </a:xfrm>
                <a:custGeom>
                  <a:avLst/>
                  <a:gdLst>
                    <a:gd name="T0" fmla="*/ 38 w 143"/>
                    <a:gd name="T1" fmla="*/ 18 h 154"/>
                    <a:gd name="T2" fmla="*/ 51 w 143"/>
                    <a:gd name="T3" fmla="*/ 9 h 154"/>
                    <a:gd name="T4" fmla="*/ 78 w 143"/>
                    <a:gd name="T5" fmla="*/ 11 h 154"/>
                    <a:gd name="T6" fmla="*/ 83 w 143"/>
                    <a:gd name="T7" fmla="*/ 26 h 154"/>
                    <a:gd name="T8" fmla="*/ 82 w 143"/>
                    <a:gd name="T9" fmla="*/ 33 h 154"/>
                    <a:gd name="T10" fmla="*/ 115 w 143"/>
                    <a:gd name="T11" fmla="*/ 23 h 154"/>
                    <a:gd name="T12" fmla="*/ 124 w 143"/>
                    <a:gd name="T13" fmla="*/ 25 h 154"/>
                    <a:gd name="T14" fmla="*/ 132 w 143"/>
                    <a:gd name="T15" fmla="*/ 44 h 154"/>
                    <a:gd name="T16" fmla="*/ 122 w 143"/>
                    <a:gd name="T17" fmla="*/ 46 h 154"/>
                    <a:gd name="T18" fmla="*/ 98 w 143"/>
                    <a:gd name="T19" fmla="*/ 51 h 154"/>
                    <a:gd name="T20" fmla="*/ 97 w 143"/>
                    <a:gd name="T21" fmla="*/ 57 h 154"/>
                    <a:gd name="T22" fmla="*/ 94 w 143"/>
                    <a:gd name="T23" fmla="*/ 66 h 154"/>
                    <a:gd name="T24" fmla="*/ 76 w 143"/>
                    <a:gd name="T25" fmla="*/ 78 h 154"/>
                    <a:gd name="T26" fmla="*/ 71 w 143"/>
                    <a:gd name="T27" fmla="*/ 84 h 154"/>
                    <a:gd name="T28" fmla="*/ 71 w 143"/>
                    <a:gd name="T29" fmla="*/ 89 h 154"/>
                    <a:gd name="T30" fmla="*/ 86 w 143"/>
                    <a:gd name="T31" fmla="*/ 83 h 154"/>
                    <a:gd name="T32" fmla="*/ 92 w 143"/>
                    <a:gd name="T33" fmla="*/ 92 h 154"/>
                    <a:gd name="T34" fmla="*/ 79 w 143"/>
                    <a:gd name="T35" fmla="*/ 103 h 154"/>
                    <a:gd name="T36" fmla="*/ 77 w 143"/>
                    <a:gd name="T37" fmla="*/ 110 h 154"/>
                    <a:gd name="T38" fmla="*/ 80 w 143"/>
                    <a:gd name="T39" fmla="*/ 117 h 154"/>
                    <a:gd name="T40" fmla="*/ 105 w 143"/>
                    <a:gd name="T41" fmla="*/ 110 h 154"/>
                    <a:gd name="T42" fmla="*/ 113 w 143"/>
                    <a:gd name="T43" fmla="*/ 112 h 154"/>
                    <a:gd name="T44" fmla="*/ 119 w 143"/>
                    <a:gd name="T45" fmla="*/ 125 h 154"/>
                    <a:gd name="T46" fmla="*/ 105 w 143"/>
                    <a:gd name="T47" fmla="*/ 130 h 154"/>
                    <a:gd name="T48" fmla="*/ 41 w 143"/>
                    <a:gd name="T49" fmla="*/ 148 h 154"/>
                    <a:gd name="T50" fmla="*/ 28 w 143"/>
                    <a:gd name="T51" fmla="*/ 145 h 154"/>
                    <a:gd name="T52" fmla="*/ 36 w 143"/>
                    <a:gd name="T53" fmla="*/ 131 h 154"/>
                    <a:gd name="T54" fmla="*/ 61 w 143"/>
                    <a:gd name="T55" fmla="*/ 118 h 154"/>
                    <a:gd name="T56" fmla="*/ 56 w 143"/>
                    <a:gd name="T57" fmla="*/ 113 h 154"/>
                    <a:gd name="T58" fmla="*/ 48 w 143"/>
                    <a:gd name="T59" fmla="*/ 98 h 154"/>
                    <a:gd name="T60" fmla="*/ 75 w 143"/>
                    <a:gd name="T61" fmla="*/ 67 h 154"/>
                    <a:gd name="T62" fmla="*/ 83 w 143"/>
                    <a:gd name="T63" fmla="*/ 50 h 154"/>
                    <a:gd name="T64" fmla="*/ 100 w 143"/>
                    <a:gd name="T65" fmla="*/ 42 h 154"/>
                    <a:gd name="T66" fmla="*/ 93 w 143"/>
                    <a:gd name="T67" fmla="*/ 38 h 154"/>
                    <a:gd name="T68" fmla="*/ 58 w 143"/>
                    <a:gd name="T69" fmla="*/ 54 h 154"/>
                    <a:gd name="T70" fmla="*/ 40 w 143"/>
                    <a:gd name="T71" fmla="*/ 62 h 154"/>
                    <a:gd name="T72" fmla="*/ 30 w 143"/>
                    <a:gd name="T73" fmla="*/ 70 h 154"/>
                    <a:gd name="T74" fmla="*/ 11 w 143"/>
                    <a:gd name="T75" fmla="*/ 77 h 154"/>
                    <a:gd name="T76" fmla="*/ 8 w 143"/>
                    <a:gd name="T77" fmla="*/ 55 h 154"/>
                    <a:gd name="T78" fmla="*/ 27 w 143"/>
                    <a:gd name="T79" fmla="*/ 36 h 154"/>
                    <a:gd name="T80" fmla="*/ 32 w 143"/>
                    <a:gd name="T81" fmla="*/ 42 h 154"/>
                    <a:gd name="T82" fmla="*/ 35 w 143"/>
                    <a:gd name="T83" fmla="*/ 49 h 154"/>
                    <a:gd name="T84" fmla="*/ 60 w 143"/>
                    <a:gd name="T85" fmla="*/ 39 h 154"/>
                    <a:gd name="T86" fmla="*/ 53 w 143"/>
                    <a:gd name="T87" fmla="*/ 31 h 154"/>
                    <a:gd name="T88" fmla="*/ 53 w 143"/>
                    <a:gd name="T89" fmla="*/ 31 h 154"/>
                    <a:gd name="T90" fmla="*/ 38 w 143"/>
                    <a:gd name="T91" fmla="*/ 18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43" h="154">
                      <a:moveTo>
                        <a:pt x="38" y="18"/>
                      </a:moveTo>
                      <a:cubicBezTo>
                        <a:pt x="38" y="18"/>
                        <a:pt x="42" y="10"/>
                        <a:pt x="51" y="9"/>
                      </a:cubicBezTo>
                      <a:cubicBezTo>
                        <a:pt x="51" y="9"/>
                        <a:pt x="68" y="0"/>
                        <a:pt x="78" y="11"/>
                      </a:cubicBezTo>
                      <a:cubicBezTo>
                        <a:pt x="78" y="11"/>
                        <a:pt x="87" y="19"/>
                        <a:pt x="83" y="26"/>
                      </a:cubicBezTo>
                      <a:cubicBezTo>
                        <a:pt x="83" y="26"/>
                        <a:pt x="77" y="29"/>
                        <a:pt x="82" y="33"/>
                      </a:cubicBezTo>
                      <a:cubicBezTo>
                        <a:pt x="115" y="23"/>
                        <a:pt x="115" y="23"/>
                        <a:pt x="115" y="23"/>
                      </a:cubicBezTo>
                      <a:cubicBezTo>
                        <a:pt x="115" y="23"/>
                        <a:pt x="119" y="21"/>
                        <a:pt x="124" y="25"/>
                      </a:cubicBezTo>
                      <a:cubicBezTo>
                        <a:pt x="124" y="25"/>
                        <a:pt x="143" y="36"/>
                        <a:pt x="132" y="44"/>
                      </a:cubicBezTo>
                      <a:cubicBezTo>
                        <a:pt x="132" y="44"/>
                        <a:pt x="126" y="47"/>
                        <a:pt x="122" y="46"/>
                      </a:cubicBezTo>
                      <a:cubicBezTo>
                        <a:pt x="98" y="51"/>
                        <a:pt x="98" y="51"/>
                        <a:pt x="98" y="51"/>
                      </a:cubicBezTo>
                      <a:cubicBezTo>
                        <a:pt x="98" y="51"/>
                        <a:pt x="94" y="53"/>
                        <a:pt x="97" y="57"/>
                      </a:cubicBezTo>
                      <a:cubicBezTo>
                        <a:pt x="97" y="57"/>
                        <a:pt x="99" y="63"/>
                        <a:pt x="94" y="66"/>
                      </a:cubicBezTo>
                      <a:cubicBezTo>
                        <a:pt x="94" y="66"/>
                        <a:pt x="76" y="75"/>
                        <a:pt x="76" y="78"/>
                      </a:cubicBezTo>
                      <a:cubicBezTo>
                        <a:pt x="71" y="84"/>
                        <a:pt x="71" y="84"/>
                        <a:pt x="71" y="84"/>
                      </a:cubicBezTo>
                      <a:cubicBezTo>
                        <a:pt x="71" y="84"/>
                        <a:pt x="65" y="87"/>
                        <a:pt x="71" y="89"/>
                      </a:cubicBezTo>
                      <a:cubicBezTo>
                        <a:pt x="86" y="83"/>
                        <a:pt x="86" y="83"/>
                        <a:pt x="86" y="83"/>
                      </a:cubicBezTo>
                      <a:cubicBezTo>
                        <a:pt x="86" y="83"/>
                        <a:pt x="94" y="81"/>
                        <a:pt x="92" y="92"/>
                      </a:cubicBezTo>
                      <a:cubicBezTo>
                        <a:pt x="92" y="92"/>
                        <a:pt x="86" y="101"/>
                        <a:pt x="79" y="103"/>
                      </a:cubicBezTo>
                      <a:cubicBezTo>
                        <a:pt x="79" y="103"/>
                        <a:pt x="79" y="107"/>
                        <a:pt x="77" y="110"/>
                      </a:cubicBezTo>
                      <a:cubicBezTo>
                        <a:pt x="77" y="110"/>
                        <a:pt x="77" y="116"/>
                        <a:pt x="80" y="117"/>
                      </a:cubicBezTo>
                      <a:cubicBezTo>
                        <a:pt x="105" y="110"/>
                        <a:pt x="105" y="110"/>
                        <a:pt x="105" y="110"/>
                      </a:cubicBezTo>
                      <a:cubicBezTo>
                        <a:pt x="105" y="110"/>
                        <a:pt x="110" y="109"/>
                        <a:pt x="113" y="112"/>
                      </a:cubicBezTo>
                      <a:cubicBezTo>
                        <a:pt x="113" y="112"/>
                        <a:pt x="121" y="117"/>
                        <a:pt x="119" y="125"/>
                      </a:cubicBezTo>
                      <a:cubicBezTo>
                        <a:pt x="119" y="125"/>
                        <a:pt x="114" y="132"/>
                        <a:pt x="105" y="130"/>
                      </a:cubicBezTo>
                      <a:cubicBezTo>
                        <a:pt x="105" y="130"/>
                        <a:pt x="64" y="132"/>
                        <a:pt x="41" y="148"/>
                      </a:cubicBezTo>
                      <a:cubicBezTo>
                        <a:pt x="41" y="148"/>
                        <a:pt x="33" y="154"/>
                        <a:pt x="28" y="145"/>
                      </a:cubicBezTo>
                      <a:cubicBezTo>
                        <a:pt x="28" y="145"/>
                        <a:pt x="26" y="133"/>
                        <a:pt x="36" y="131"/>
                      </a:cubicBezTo>
                      <a:cubicBezTo>
                        <a:pt x="36" y="131"/>
                        <a:pt x="69" y="129"/>
                        <a:pt x="61" y="118"/>
                      </a:cubicBezTo>
                      <a:cubicBezTo>
                        <a:pt x="56" y="113"/>
                        <a:pt x="56" y="113"/>
                        <a:pt x="56" y="113"/>
                      </a:cubicBezTo>
                      <a:cubicBezTo>
                        <a:pt x="56" y="113"/>
                        <a:pt x="44" y="105"/>
                        <a:pt x="48" y="98"/>
                      </a:cubicBezTo>
                      <a:cubicBezTo>
                        <a:pt x="48" y="98"/>
                        <a:pt x="73" y="86"/>
                        <a:pt x="75" y="67"/>
                      </a:cubicBezTo>
                      <a:cubicBezTo>
                        <a:pt x="75" y="67"/>
                        <a:pt x="73" y="52"/>
                        <a:pt x="83" y="50"/>
                      </a:cubicBezTo>
                      <a:cubicBezTo>
                        <a:pt x="83" y="50"/>
                        <a:pt x="95" y="52"/>
                        <a:pt x="100" y="42"/>
                      </a:cubicBezTo>
                      <a:cubicBezTo>
                        <a:pt x="100" y="42"/>
                        <a:pt x="104" y="31"/>
                        <a:pt x="93" y="38"/>
                      </a:cubicBezTo>
                      <a:cubicBezTo>
                        <a:pt x="93" y="38"/>
                        <a:pt x="66" y="46"/>
                        <a:pt x="58" y="54"/>
                      </a:cubicBezTo>
                      <a:cubicBezTo>
                        <a:pt x="40" y="62"/>
                        <a:pt x="40" y="62"/>
                        <a:pt x="40" y="62"/>
                      </a:cubicBezTo>
                      <a:cubicBezTo>
                        <a:pt x="40" y="62"/>
                        <a:pt x="35" y="62"/>
                        <a:pt x="30" y="70"/>
                      </a:cubicBezTo>
                      <a:cubicBezTo>
                        <a:pt x="30" y="70"/>
                        <a:pt x="21" y="86"/>
                        <a:pt x="11" y="77"/>
                      </a:cubicBezTo>
                      <a:cubicBezTo>
                        <a:pt x="11" y="77"/>
                        <a:pt x="0" y="69"/>
                        <a:pt x="8" y="55"/>
                      </a:cubicBezTo>
                      <a:cubicBezTo>
                        <a:pt x="8" y="55"/>
                        <a:pt x="15" y="42"/>
                        <a:pt x="27" y="36"/>
                      </a:cubicBezTo>
                      <a:cubicBezTo>
                        <a:pt x="27" y="36"/>
                        <a:pt x="33" y="38"/>
                        <a:pt x="32" y="42"/>
                      </a:cubicBezTo>
                      <a:cubicBezTo>
                        <a:pt x="32" y="42"/>
                        <a:pt x="29" y="50"/>
                        <a:pt x="35" y="49"/>
                      </a:cubicBezTo>
                      <a:cubicBezTo>
                        <a:pt x="35" y="49"/>
                        <a:pt x="52" y="51"/>
                        <a:pt x="60" y="39"/>
                      </a:cubicBezTo>
                      <a:cubicBezTo>
                        <a:pt x="60" y="39"/>
                        <a:pt x="58" y="33"/>
                        <a:pt x="53" y="31"/>
                      </a:cubicBezTo>
                      <a:cubicBezTo>
                        <a:pt x="53" y="31"/>
                        <a:pt x="53" y="31"/>
                        <a:pt x="53" y="31"/>
                      </a:cubicBezTo>
                      <a:cubicBezTo>
                        <a:pt x="48" y="28"/>
                        <a:pt x="41" y="18"/>
                        <a:pt x="38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9" name="íṩlíďê">
                  <a:extLst>
                    <a:ext uri="{FF2B5EF4-FFF2-40B4-BE49-F238E27FC236}">
                      <a16:creationId xmlns:a16="http://schemas.microsoft.com/office/drawing/2014/main" id="{F0944B53-6A30-4C50-9650-32EFB117B55E}"/>
                    </a:ext>
                  </a:extLst>
                </p:cNvPr>
                <p:cNvSpPr/>
                <p:nvPr/>
              </p:nvSpPr>
              <p:spPr bwMode="auto">
                <a:xfrm>
                  <a:off x="6448426" y="3314700"/>
                  <a:ext cx="79375" cy="88900"/>
                </a:xfrm>
                <a:custGeom>
                  <a:avLst/>
                  <a:gdLst>
                    <a:gd name="T0" fmla="*/ 23 w 24"/>
                    <a:gd name="T1" fmla="*/ 3 h 27"/>
                    <a:gd name="T2" fmla="*/ 18 w 24"/>
                    <a:gd name="T3" fmla="*/ 13 h 27"/>
                    <a:gd name="T4" fmla="*/ 5 w 24"/>
                    <a:gd name="T5" fmla="*/ 16 h 27"/>
                    <a:gd name="T6" fmla="*/ 3 w 24"/>
                    <a:gd name="T7" fmla="*/ 3 h 27"/>
                    <a:gd name="T8" fmla="*/ 7 w 24"/>
                    <a:gd name="T9" fmla="*/ 3 h 27"/>
                    <a:gd name="T10" fmla="*/ 20 w 24"/>
                    <a:gd name="T11" fmla="*/ 1 h 27"/>
                    <a:gd name="T12" fmla="*/ 23 w 24"/>
                    <a:gd name="T13" fmla="*/ 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27">
                      <a:moveTo>
                        <a:pt x="23" y="3"/>
                      </a:moveTo>
                      <a:cubicBezTo>
                        <a:pt x="23" y="3"/>
                        <a:pt x="20" y="11"/>
                        <a:pt x="18" y="13"/>
                      </a:cubicBezTo>
                      <a:cubicBezTo>
                        <a:pt x="18" y="13"/>
                        <a:pt x="11" y="27"/>
                        <a:pt x="5" y="16"/>
                      </a:cubicBezTo>
                      <a:cubicBezTo>
                        <a:pt x="5" y="16"/>
                        <a:pt x="0" y="13"/>
                        <a:pt x="3" y="3"/>
                      </a:cubicBezTo>
                      <a:cubicBezTo>
                        <a:pt x="3" y="3"/>
                        <a:pt x="6" y="0"/>
                        <a:pt x="7" y="3"/>
                      </a:cubicBezTo>
                      <a:cubicBezTo>
                        <a:pt x="7" y="3"/>
                        <a:pt x="13" y="8"/>
                        <a:pt x="20" y="1"/>
                      </a:cubicBezTo>
                      <a:cubicBezTo>
                        <a:pt x="20" y="1"/>
                        <a:pt x="24" y="0"/>
                        <a:pt x="2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0" name="işḷïďè">
                  <a:extLst>
                    <a:ext uri="{FF2B5EF4-FFF2-40B4-BE49-F238E27FC236}">
                      <a16:creationId xmlns:a16="http://schemas.microsoft.com/office/drawing/2014/main" id="{95C68343-A573-4005-8688-B201071AC7D3}"/>
                    </a:ext>
                  </a:extLst>
                </p:cNvPr>
                <p:cNvSpPr/>
                <p:nvPr/>
              </p:nvSpPr>
              <p:spPr bwMode="auto">
                <a:xfrm>
                  <a:off x="6448426" y="3314700"/>
                  <a:ext cx="79375" cy="88900"/>
                </a:xfrm>
                <a:custGeom>
                  <a:avLst/>
                  <a:gdLst>
                    <a:gd name="T0" fmla="*/ 23 w 24"/>
                    <a:gd name="T1" fmla="*/ 3 h 27"/>
                    <a:gd name="T2" fmla="*/ 18 w 24"/>
                    <a:gd name="T3" fmla="*/ 13 h 27"/>
                    <a:gd name="T4" fmla="*/ 5 w 24"/>
                    <a:gd name="T5" fmla="*/ 16 h 27"/>
                    <a:gd name="T6" fmla="*/ 3 w 24"/>
                    <a:gd name="T7" fmla="*/ 3 h 27"/>
                    <a:gd name="T8" fmla="*/ 7 w 24"/>
                    <a:gd name="T9" fmla="*/ 3 h 27"/>
                    <a:gd name="T10" fmla="*/ 20 w 24"/>
                    <a:gd name="T11" fmla="*/ 1 h 27"/>
                    <a:gd name="T12" fmla="*/ 23 w 24"/>
                    <a:gd name="T13" fmla="*/ 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27">
                      <a:moveTo>
                        <a:pt x="23" y="3"/>
                      </a:moveTo>
                      <a:cubicBezTo>
                        <a:pt x="23" y="3"/>
                        <a:pt x="20" y="11"/>
                        <a:pt x="18" y="13"/>
                      </a:cubicBezTo>
                      <a:cubicBezTo>
                        <a:pt x="18" y="13"/>
                        <a:pt x="11" y="27"/>
                        <a:pt x="5" y="16"/>
                      </a:cubicBezTo>
                      <a:cubicBezTo>
                        <a:pt x="5" y="16"/>
                        <a:pt x="0" y="13"/>
                        <a:pt x="3" y="3"/>
                      </a:cubicBezTo>
                      <a:cubicBezTo>
                        <a:pt x="3" y="3"/>
                        <a:pt x="6" y="0"/>
                        <a:pt x="7" y="3"/>
                      </a:cubicBezTo>
                      <a:cubicBezTo>
                        <a:pt x="7" y="3"/>
                        <a:pt x="13" y="8"/>
                        <a:pt x="20" y="1"/>
                      </a:cubicBezTo>
                      <a:cubicBezTo>
                        <a:pt x="20" y="1"/>
                        <a:pt x="24" y="0"/>
                        <a:pt x="23" y="3"/>
                      </a:cubicBez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1" name="îṡlíḑê">
                  <a:extLst>
                    <a:ext uri="{FF2B5EF4-FFF2-40B4-BE49-F238E27FC236}">
                      <a16:creationId xmlns:a16="http://schemas.microsoft.com/office/drawing/2014/main" id="{FED77C9B-F7C2-4749-ADD9-11265E120BC7}"/>
                    </a:ext>
                  </a:extLst>
                </p:cNvPr>
                <p:cNvSpPr/>
                <p:nvPr/>
              </p:nvSpPr>
              <p:spPr bwMode="auto">
                <a:xfrm>
                  <a:off x="6904038" y="3122613"/>
                  <a:ext cx="138113" cy="125413"/>
                </a:xfrm>
                <a:custGeom>
                  <a:avLst/>
                  <a:gdLst>
                    <a:gd name="T0" fmla="*/ 22 w 42"/>
                    <a:gd name="T1" fmla="*/ 3 h 38"/>
                    <a:gd name="T2" fmla="*/ 9 w 42"/>
                    <a:gd name="T3" fmla="*/ 16 h 38"/>
                    <a:gd name="T4" fmla="*/ 4 w 42"/>
                    <a:gd name="T5" fmla="*/ 27 h 38"/>
                    <a:gd name="T6" fmla="*/ 4 w 42"/>
                    <a:gd name="T7" fmla="*/ 38 h 38"/>
                    <a:gd name="T8" fmla="*/ 16 w 42"/>
                    <a:gd name="T9" fmla="*/ 24 h 38"/>
                    <a:gd name="T10" fmla="*/ 28 w 42"/>
                    <a:gd name="T11" fmla="*/ 23 h 38"/>
                    <a:gd name="T12" fmla="*/ 41 w 42"/>
                    <a:gd name="T13" fmla="*/ 10 h 38"/>
                    <a:gd name="T14" fmla="*/ 22 w 42"/>
                    <a:gd name="T15" fmla="*/ 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" h="38">
                      <a:moveTo>
                        <a:pt x="22" y="3"/>
                      </a:moveTo>
                      <a:cubicBezTo>
                        <a:pt x="22" y="3"/>
                        <a:pt x="13" y="2"/>
                        <a:pt x="9" y="16"/>
                      </a:cubicBezTo>
                      <a:cubicBezTo>
                        <a:pt x="9" y="16"/>
                        <a:pt x="11" y="24"/>
                        <a:pt x="4" y="27"/>
                      </a:cubicBezTo>
                      <a:cubicBezTo>
                        <a:pt x="4" y="27"/>
                        <a:pt x="0" y="32"/>
                        <a:pt x="4" y="38"/>
                      </a:cubicBezTo>
                      <a:cubicBezTo>
                        <a:pt x="4" y="38"/>
                        <a:pt x="8" y="33"/>
                        <a:pt x="16" y="24"/>
                      </a:cubicBez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23"/>
                        <a:pt x="42" y="26"/>
                        <a:pt x="41" y="10"/>
                      </a:cubicBezTo>
                      <a:cubicBezTo>
                        <a:pt x="41" y="10"/>
                        <a:pt x="38" y="0"/>
                        <a:pt x="2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2" name="iṡľïḍê">
                  <a:extLst>
                    <a:ext uri="{FF2B5EF4-FFF2-40B4-BE49-F238E27FC236}">
                      <a16:creationId xmlns:a16="http://schemas.microsoft.com/office/drawing/2014/main" id="{7E6A8128-F7F8-4935-B552-F399EEFAFCCF}"/>
                    </a:ext>
                  </a:extLst>
                </p:cNvPr>
                <p:cNvSpPr/>
                <p:nvPr/>
              </p:nvSpPr>
              <p:spPr bwMode="auto">
                <a:xfrm>
                  <a:off x="6815138" y="3228975"/>
                  <a:ext cx="227013" cy="377825"/>
                </a:xfrm>
                <a:custGeom>
                  <a:avLst/>
                  <a:gdLst>
                    <a:gd name="T0" fmla="*/ 35 w 69"/>
                    <a:gd name="T1" fmla="*/ 11 h 114"/>
                    <a:gd name="T2" fmla="*/ 30 w 69"/>
                    <a:gd name="T3" fmla="*/ 23 h 114"/>
                    <a:gd name="T4" fmla="*/ 30 w 69"/>
                    <a:gd name="T5" fmla="*/ 48 h 114"/>
                    <a:gd name="T6" fmla="*/ 19 w 69"/>
                    <a:gd name="T7" fmla="*/ 56 h 114"/>
                    <a:gd name="T8" fmla="*/ 11 w 69"/>
                    <a:gd name="T9" fmla="*/ 54 h 114"/>
                    <a:gd name="T10" fmla="*/ 4 w 69"/>
                    <a:gd name="T11" fmla="*/ 64 h 114"/>
                    <a:gd name="T12" fmla="*/ 10 w 69"/>
                    <a:gd name="T13" fmla="*/ 76 h 114"/>
                    <a:gd name="T14" fmla="*/ 22 w 69"/>
                    <a:gd name="T15" fmla="*/ 76 h 114"/>
                    <a:gd name="T16" fmla="*/ 18 w 69"/>
                    <a:gd name="T17" fmla="*/ 84 h 114"/>
                    <a:gd name="T18" fmla="*/ 17 w 69"/>
                    <a:gd name="T19" fmla="*/ 100 h 114"/>
                    <a:gd name="T20" fmla="*/ 25 w 69"/>
                    <a:gd name="T21" fmla="*/ 87 h 114"/>
                    <a:gd name="T22" fmla="*/ 36 w 69"/>
                    <a:gd name="T23" fmla="*/ 69 h 114"/>
                    <a:gd name="T24" fmla="*/ 54 w 69"/>
                    <a:gd name="T25" fmla="*/ 68 h 114"/>
                    <a:gd name="T26" fmla="*/ 52 w 69"/>
                    <a:gd name="T27" fmla="*/ 84 h 114"/>
                    <a:gd name="T28" fmla="*/ 49 w 69"/>
                    <a:gd name="T29" fmla="*/ 77 h 114"/>
                    <a:gd name="T30" fmla="*/ 43 w 69"/>
                    <a:gd name="T31" fmla="*/ 82 h 114"/>
                    <a:gd name="T32" fmla="*/ 62 w 69"/>
                    <a:gd name="T33" fmla="*/ 104 h 114"/>
                    <a:gd name="T34" fmla="*/ 61 w 69"/>
                    <a:gd name="T35" fmla="*/ 58 h 114"/>
                    <a:gd name="T36" fmla="*/ 64 w 69"/>
                    <a:gd name="T37" fmla="*/ 51 h 114"/>
                    <a:gd name="T38" fmla="*/ 63 w 69"/>
                    <a:gd name="T39" fmla="*/ 43 h 114"/>
                    <a:gd name="T40" fmla="*/ 60 w 69"/>
                    <a:gd name="T41" fmla="*/ 36 h 114"/>
                    <a:gd name="T42" fmla="*/ 63 w 69"/>
                    <a:gd name="T43" fmla="*/ 23 h 114"/>
                    <a:gd name="T44" fmla="*/ 67 w 69"/>
                    <a:gd name="T45" fmla="*/ 16 h 114"/>
                    <a:gd name="T46" fmla="*/ 65 w 69"/>
                    <a:gd name="T47" fmla="*/ 9 h 114"/>
                    <a:gd name="T48" fmla="*/ 51 w 69"/>
                    <a:gd name="T49" fmla="*/ 6 h 114"/>
                    <a:gd name="T50" fmla="*/ 43 w 69"/>
                    <a:gd name="T51" fmla="*/ 16 h 114"/>
                    <a:gd name="T52" fmla="*/ 53 w 69"/>
                    <a:gd name="T53" fmla="*/ 16 h 114"/>
                    <a:gd name="T54" fmla="*/ 56 w 69"/>
                    <a:gd name="T55" fmla="*/ 20 h 114"/>
                    <a:gd name="T56" fmla="*/ 52 w 69"/>
                    <a:gd name="T57" fmla="*/ 30 h 114"/>
                    <a:gd name="T58" fmla="*/ 43 w 69"/>
                    <a:gd name="T59" fmla="*/ 29 h 114"/>
                    <a:gd name="T60" fmla="*/ 38 w 69"/>
                    <a:gd name="T61" fmla="*/ 27 h 114"/>
                    <a:gd name="T62" fmla="*/ 35 w 69"/>
                    <a:gd name="T63" fmla="*/ 11 h 114"/>
                    <a:gd name="T64" fmla="*/ 38 w 69"/>
                    <a:gd name="T65" fmla="*/ 36 h 114"/>
                    <a:gd name="T66" fmla="*/ 44 w 69"/>
                    <a:gd name="T67" fmla="*/ 45 h 114"/>
                    <a:gd name="T68" fmla="*/ 38 w 69"/>
                    <a:gd name="T69" fmla="*/ 51 h 114"/>
                    <a:gd name="T70" fmla="*/ 38 w 69"/>
                    <a:gd name="T71" fmla="*/ 36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9" h="114">
                      <a:moveTo>
                        <a:pt x="35" y="11"/>
                      </a:moveTo>
                      <a:cubicBezTo>
                        <a:pt x="35" y="11"/>
                        <a:pt x="27" y="13"/>
                        <a:pt x="30" y="23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30" y="48"/>
                        <a:pt x="28" y="59"/>
                        <a:pt x="19" y="56"/>
                      </a:cubicBezTo>
                      <a:cubicBezTo>
                        <a:pt x="11" y="54"/>
                        <a:pt x="11" y="54"/>
                        <a:pt x="11" y="54"/>
                      </a:cubicBezTo>
                      <a:cubicBezTo>
                        <a:pt x="11" y="54"/>
                        <a:pt x="7" y="51"/>
                        <a:pt x="4" y="64"/>
                      </a:cubicBezTo>
                      <a:cubicBezTo>
                        <a:pt x="4" y="64"/>
                        <a:pt x="0" y="78"/>
                        <a:pt x="10" y="76"/>
                      </a:cubicBezTo>
                      <a:cubicBezTo>
                        <a:pt x="10" y="76"/>
                        <a:pt x="17" y="72"/>
                        <a:pt x="22" y="76"/>
                      </a:cubicBezTo>
                      <a:cubicBezTo>
                        <a:pt x="18" y="84"/>
                        <a:pt x="18" y="84"/>
                        <a:pt x="18" y="84"/>
                      </a:cubicBezTo>
                      <a:cubicBezTo>
                        <a:pt x="18" y="84"/>
                        <a:pt x="12" y="90"/>
                        <a:pt x="17" y="100"/>
                      </a:cubicBezTo>
                      <a:cubicBezTo>
                        <a:pt x="17" y="100"/>
                        <a:pt x="22" y="100"/>
                        <a:pt x="25" y="87"/>
                      </a:cubicBezTo>
                      <a:cubicBezTo>
                        <a:pt x="25" y="87"/>
                        <a:pt x="29" y="68"/>
                        <a:pt x="36" y="69"/>
                      </a:cubicBezTo>
                      <a:cubicBezTo>
                        <a:pt x="36" y="69"/>
                        <a:pt x="52" y="55"/>
                        <a:pt x="54" y="68"/>
                      </a:cubicBezTo>
                      <a:cubicBezTo>
                        <a:pt x="54" y="68"/>
                        <a:pt x="58" y="82"/>
                        <a:pt x="52" y="84"/>
                      </a:cubicBezTo>
                      <a:cubicBezTo>
                        <a:pt x="52" y="84"/>
                        <a:pt x="50" y="83"/>
                        <a:pt x="49" y="77"/>
                      </a:cubicBezTo>
                      <a:cubicBezTo>
                        <a:pt x="49" y="77"/>
                        <a:pt x="44" y="71"/>
                        <a:pt x="43" y="82"/>
                      </a:cubicBezTo>
                      <a:cubicBezTo>
                        <a:pt x="43" y="82"/>
                        <a:pt x="54" y="114"/>
                        <a:pt x="62" y="104"/>
                      </a:cubicBezTo>
                      <a:cubicBezTo>
                        <a:pt x="62" y="104"/>
                        <a:pt x="67" y="73"/>
                        <a:pt x="61" y="58"/>
                      </a:cubicBezTo>
                      <a:cubicBezTo>
                        <a:pt x="61" y="58"/>
                        <a:pt x="60" y="54"/>
                        <a:pt x="64" y="51"/>
                      </a:cubicBezTo>
                      <a:cubicBezTo>
                        <a:pt x="64" y="51"/>
                        <a:pt x="68" y="43"/>
                        <a:pt x="63" y="43"/>
                      </a:cubicBezTo>
                      <a:cubicBezTo>
                        <a:pt x="63" y="43"/>
                        <a:pt x="55" y="44"/>
                        <a:pt x="60" y="36"/>
                      </a:cubicBezTo>
                      <a:cubicBezTo>
                        <a:pt x="60" y="36"/>
                        <a:pt x="65" y="28"/>
                        <a:pt x="63" y="23"/>
                      </a:cubicBezTo>
                      <a:cubicBezTo>
                        <a:pt x="63" y="23"/>
                        <a:pt x="63" y="18"/>
                        <a:pt x="67" y="16"/>
                      </a:cubicBezTo>
                      <a:cubicBezTo>
                        <a:pt x="67" y="16"/>
                        <a:pt x="69" y="14"/>
                        <a:pt x="65" y="9"/>
                      </a:cubicBezTo>
                      <a:cubicBezTo>
                        <a:pt x="65" y="9"/>
                        <a:pt x="59" y="0"/>
                        <a:pt x="51" y="6"/>
                      </a:cubicBezTo>
                      <a:cubicBezTo>
                        <a:pt x="51" y="6"/>
                        <a:pt x="42" y="11"/>
                        <a:pt x="4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6"/>
                        <a:pt x="56" y="16"/>
                        <a:pt x="56" y="20"/>
                      </a:cubicBezTo>
                      <a:cubicBezTo>
                        <a:pt x="56" y="20"/>
                        <a:pt x="59" y="31"/>
                        <a:pt x="52" y="30"/>
                      </a:cubicBezTo>
                      <a:cubicBezTo>
                        <a:pt x="52" y="30"/>
                        <a:pt x="48" y="26"/>
                        <a:pt x="43" y="29"/>
                      </a:cubicBezTo>
                      <a:cubicBezTo>
                        <a:pt x="43" y="29"/>
                        <a:pt x="38" y="32"/>
                        <a:pt x="38" y="27"/>
                      </a:cubicBezTo>
                      <a:cubicBezTo>
                        <a:pt x="38" y="27"/>
                        <a:pt x="42" y="15"/>
                        <a:pt x="35" y="11"/>
                      </a:cubicBezTo>
                      <a:close/>
                      <a:moveTo>
                        <a:pt x="38" y="36"/>
                      </a:moveTo>
                      <a:cubicBezTo>
                        <a:pt x="43" y="35"/>
                        <a:pt x="44" y="45"/>
                        <a:pt x="44" y="45"/>
                      </a:cubicBezTo>
                      <a:cubicBezTo>
                        <a:pt x="44" y="54"/>
                        <a:pt x="38" y="51"/>
                        <a:pt x="38" y="51"/>
                      </a:cubicBezTo>
                      <a:cubicBezTo>
                        <a:pt x="38" y="48"/>
                        <a:pt x="38" y="36"/>
                        <a:pt x="38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3" name="iṥľíḑe">
                  <a:extLst>
                    <a:ext uri="{FF2B5EF4-FFF2-40B4-BE49-F238E27FC236}">
                      <a16:creationId xmlns:a16="http://schemas.microsoft.com/office/drawing/2014/main" id="{2BA9E160-D887-42DA-8C74-BACF6B95692B}"/>
                    </a:ext>
                  </a:extLst>
                </p:cNvPr>
                <p:cNvSpPr/>
                <p:nvPr/>
              </p:nvSpPr>
              <p:spPr bwMode="auto">
                <a:xfrm>
                  <a:off x="7132638" y="3165475"/>
                  <a:ext cx="114300" cy="88900"/>
                </a:xfrm>
                <a:custGeom>
                  <a:avLst/>
                  <a:gdLst>
                    <a:gd name="T0" fmla="*/ 27 w 35"/>
                    <a:gd name="T1" fmla="*/ 0 h 27"/>
                    <a:gd name="T2" fmla="*/ 33 w 35"/>
                    <a:gd name="T3" fmla="*/ 9 h 27"/>
                    <a:gd name="T4" fmla="*/ 25 w 35"/>
                    <a:gd name="T5" fmla="*/ 21 h 27"/>
                    <a:gd name="T6" fmla="*/ 1 w 35"/>
                    <a:gd name="T7" fmla="*/ 13 h 27"/>
                    <a:gd name="T8" fmla="*/ 9 w 35"/>
                    <a:gd name="T9" fmla="*/ 2 h 27"/>
                    <a:gd name="T10" fmla="*/ 27 w 35"/>
                    <a:gd name="T11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27">
                      <a:moveTo>
                        <a:pt x="27" y="0"/>
                      </a:moveTo>
                      <a:cubicBezTo>
                        <a:pt x="27" y="0"/>
                        <a:pt x="35" y="1"/>
                        <a:pt x="33" y="9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5" y="21"/>
                        <a:pt x="7" y="27"/>
                        <a:pt x="1" y="13"/>
                      </a:cubicBezTo>
                      <a:cubicBezTo>
                        <a:pt x="1" y="13"/>
                        <a:pt x="0" y="4"/>
                        <a:pt x="9" y="2"/>
                      </a:cubicBezTo>
                      <a:cubicBezTo>
                        <a:pt x="9" y="2"/>
                        <a:pt x="23" y="4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4" name="íṥḷîḍé">
                  <a:extLst>
                    <a:ext uri="{FF2B5EF4-FFF2-40B4-BE49-F238E27FC236}">
                      <a16:creationId xmlns:a16="http://schemas.microsoft.com/office/drawing/2014/main" id="{26F181A6-2982-42A2-93B9-E2B632F0E5CE}"/>
                    </a:ext>
                  </a:extLst>
                </p:cNvPr>
                <p:cNvSpPr/>
                <p:nvPr/>
              </p:nvSpPr>
              <p:spPr bwMode="auto">
                <a:xfrm>
                  <a:off x="7059613" y="3217863"/>
                  <a:ext cx="244475" cy="123825"/>
                </a:xfrm>
                <a:custGeom>
                  <a:avLst/>
                  <a:gdLst>
                    <a:gd name="T0" fmla="*/ 2 w 74"/>
                    <a:gd name="T1" fmla="*/ 25 h 37"/>
                    <a:gd name="T2" fmla="*/ 43 w 74"/>
                    <a:gd name="T3" fmla="*/ 14 h 37"/>
                    <a:gd name="T4" fmla="*/ 63 w 74"/>
                    <a:gd name="T5" fmla="*/ 2 h 37"/>
                    <a:gd name="T6" fmla="*/ 70 w 74"/>
                    <a:gd name="T7" fmla="*/ 4 h 37"/>
                    <a:gd name="T8" fmla="*/ 70 w 74"/>
                    <a:gd name="T9" fmla="*/ 12 h 37"/>
                    <a:gd name="T10" fmla="*/ 18 w 74"/>
                    <a:gd name="T11" fmla="*/ 31 h 37"/>
                    <a:gd name="T12" fmla="*/ 13 w 74"/>
                    <a:gd name="T13" fmla="*/ 34 h 37"/>
                    <a:gd name="T14" fmla="*/ 8 w 74"/>
                    <a:gd name="T15" fmla="*/ 34 h 37"/>
                    <a:gd name="T16" fmla="*/ 1 w 74"/>
                    <a:gd name="T17" fmla="*/ 30 h 37"/>
                    <a:gd name="T18" fmla="*/ 2 w 74"/>
                    <a:gd name="T19" fmla="*/ 2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4" h="37">
                      <a:moveTo>
                        <a:pt x="2" y="25"/>
                      </a:move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61" y="5"/>
                        <a:pt x="63" y="2"/>
                      </a:cubicBezTo>
                      <a:cubicBezTo>
                        <a:pt x="63" y="2"/>
                        <a:pt x="66" y="0"/>
                        <a:pt x="70" y="4"/>
                      </a:cubicBezTo>
                      <a:cubicBezTo>
                        <a:pt x="70" y="4"/>
                        <a:pt x="74" y="9"/>
                        <a:pt x="70" y="12"/>
                      </a:cubicBezTo>
                      <a:cubicBezTo>
                        <a:pt x="70" y="12"/>
                        <a:pt x="19" y="31"/>
                        <a:pt x="18" y="31"/>
                      </a:cubicBezTo>
                      <a:cubicBezTo>
                        <a:pt x="18" y="31"/>
                        <a:pt x="15" y="30"/>
                        <a:pt x="13" y="34"/>
                      </a:cubicBezTo>
                      <a:cubicBezTo>
                        <a:pt x="13" y="34"/>
                        <a:pt x="12" y="37"/>
                        <a:pt x="8" y="34"/>
                      </a:cubicBezTo>
                      <a:cubicBezTo>
                        <a:pt x="8" y="34"/>
                        <a:pt x="2" y="36"/>
                        <a:pt x="1" y="30"/>
                      </a:cubicBezTo>
                      <a:cubicBezTo>
                        <a:pt x="1" y="30"/>
                        <a:pt x="0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5" name="íṩľiḓé">
                  <a:extLst>
                    <a:ext uri="{FF2B5EF4-FFF2-40B4-BE49-F238E27FC236}">
                      <a16:creationId xmlns:a16="http://schemas.microsoft.com/office/drawing/2014/main" id="{FED0D933-C675-4CB6-B971-A5B5E2D4FF18}"/>
                    </a:ext>
                  </a:extLst>
                </p:cNvPr>
                <p:cNvSpPr/>
                <p:nvPr/>
              </p:nvSpPr>
              <p:spPr bwMode="auto">
                <a:xfrm>
                  <a:off x="7045326" y="3308350"/>
                  <a:ext cx="293688" cy="261938"/>
                </a:xfrm>
                <a:custGeom>
                  <a:avLst/>
                  <a:gdLst>
                    <a:gd name="T0" fmla="*/ 29 w 89"/>
                    <a:gd name="T1" fmla="*/ 13 h 79"/>
                    <a:gd name="T2" fmla="*/ 43 w 89"/>
                    <a:gd name="T3" fmla="*/ 9 h 79"/>
                    <a:gd name="T4" fmla="*/ 58 w 89"/>
                    <a:gd name="T5" fmla="*/ 7 h 79"/>
                    <a:gd name="T6" fmla="*/ 56 w 89"/>
                    <a:gd name="T7" fmla="*/ 13 h 79"/>
                    <a:gd name="T8" fmla="*/ 56 w 89"/>
                    <a:gd name="T9" fmla="*/ 14 h 79"/>
                    <a:gd name="T10" fmla="*/ 51 w 89"/>
                    <a:gd name="T11" fmla="*/ 28 h 79"/>
                    <a:gd name="T12" fmla="*/ 60 w 89"/>
                    <a:gd name="T13" fmla="*/ 55 h 79"/>
                    <a:gd name="T14" fmla="*/ 77 w 89"/>
                    <a:gd name="T15" fmla="*/ 50 h 79"/>
                    <a:gd name="T16" fmla="*/ 80 w 89"/>
                    <a:gd name="T17" fmla="*/ 43 h 79"/>
                    <a:gd name="T18" fmla="*/ 85 w 89"/>
                    <a:gd name="T19" fmla="*/ 45 h 79"/>
                    <a:gd name="T20" fmla="*/ 89 w 89"/>
                    <a:gd name="T21" fmla="*/ 63 h 79"/>
                    <a:gd name="T22" fmla="*/ 68 w 89"/>
                    <a:gd name="T23" fmla="*/ 72 h 79"/>
                    <a:gd name="T24" fmla="*/ 43 w 89"/>
                    <a:gd name="T25" fmla="*/ 46 h 79"/>
                    <a:gd name="T26" fmla="*/ 42 w 89"/>
                    <a:gd name="T27" fmla="*/ 28 h 79"/>
                    <a:gd name="T28" fmla="*/ 38 w 89"/>
                    <a:gd name="T29" fmla="*/ 22 h 79"/>
                    <a:gd name="T30" fmla="*/ 32 w 89"/>
                    <a:gd name="T31" fmla="*/ 30 h 79"/>
                    <a:gd name="T32" fmla="*/ 10 w 89"/>
                    <a:gd name="T33" fmla="*/ 64 h 79"/>
                    <a:gd name="T34" fmla="*/ 1 w 89"/>
                    <a:gd name="T35" fmla="*/ 62 h 79"/>
                    <a:gd name="T36" fmla="*/ 8 w 89"/>
                    <a:gd name="T37" fmla="*/ 57 h 79"/>
                    <a:gd name="T38" fmla="*/ 21 w 89"/>
                    <a:gd name="T39" fmla="*/ 29 h 79"/>
                    <a:gd name="T40" fmla="*/ 17 w 89"/>
                    <a:gd name="T41" fmla="*/ 18 h 79"/>
                    <a:gd name="T42" fmla="*/ 29 w 89"/>
                    <a:gd name="T43" fmla="*/ 13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9" h="79">
                      <a:moveTo>
                        <a:pt x="29" y="13"/>
                      </a:moveTo>
                      <a:cubicBezTo>
                        <a:pt x="29" y="13"/>
                        <a:pt x="39" y="17"/>
                        <a:pt x="43" y="9"/>
                      </a:cubicBezTo>
                      <a:cubicBezTo>
                        <a:pt x="43" y="9"/>
                        <a:pt x="52" y="0"/>
                        <a:pt x="58" y="7"/>
                      </a:cubicBezTo>
                      <a:cubicBezTo>
                        <a:pt x="58" y="7"/>
                        <a:pt x="61" y="9"/>
                        <a:pt x="56" y="13"/>
                      </a:cubicBezTo>
                      <a:cubicBezTo>
                        <a:pt x="56" y="13"/>
                        <a:pt x="56" y="13"/>
                        <a:pt x="56" y="14"/>
                      </a:cubicBezTo>
                      <a:cubicBezTo>
                        <a:pt x="51" y="18"/>
                        <a:pt x="51" y="17"/>
                        <a:pt x="51" y="28"/>
                      </a:cubicBezTo>
                      <a:cubicBezTo>
                        <a:pt x="51" y="28"/>
                        <a:pt x="50" y="50"/>
                        <a:pt x="60" y="55"/>
                      </a:cubicBezTo>
                      <a:cubicBezTo>
                        <a:pt x="60" y="55"/>
                        <a:pt x="72" y="62"/>
                        <a:pt x="77" y="50"/>
                      </a:cubicBezTo>
                      <a:cubicBezTo>
                        <a:pt x="80" y="43"/>
                        <a:pt x="80" y="43"/>
                        <a:pt x="80" y="43"/>
                      </a:cubicBezTo>
                      <a:cubicBezTo>
                        <a:pt x="80" y="43"/>
                        <a:pt x="82" y="38"/>
                        <a:pt x="85" y="45"/>
                      </a:cubicBezTo>
                      <a:cubicBezTo>
                        <a:pt x="89" y="63"/>
                        <a:pt x="89" y="63"/>
                        <a:pt x="89" y="63"/>
                      </a:cubicBezTo>
                      <a:cubicBezTo>
                        <a:pt x="89" y="63"/>
                        <a:pt x="84" y="79"/>
                        <a:pt x="68" y="72"/>
                      </a:cubicBezTo>
                      <a:cubicBezTo>
                        <a:pt x="68" y="72"/>
                        <a:pt x="46" y="64"/>
                        <a:pt x="43" y="46"/>
                      </a:cubicBezTo>
                      <a:cubicBezTo>
                        <a:pt x="42" y="28"/>
                        <a:pt x="42" y="28"/>
                        <a:pt x="42" y="28"/>
                      </a:cubicBezTo>
                      <a:cubicBezTo>
                        <a:pt x="42" y="28"/>
                        <a:pt x="45" y="19"/>
                        <a:pt x="38" y="22"/>
                      </a:cubicBezTo>
                      <a:cubicBezTo>
                        <a:pt x="38" y="22"/>
                        <a:pt x="33" y="23"/>
                        <a:pt x="32" y="30"/>
                      </a:cubicBezTo>
                      <a:cubicBezTo>
                        <a:pt x="32" y="30"/>
                        <a:pt x="27" y="60"/>
                        <a:pt x="10" y="64"/>
                      </a:cubicBezTo>
                      <a:cubicBezTo>
                        <a:pt x="10" y="64"/>
                        <a:pt x="2" y="67"/>
                        <a:pt x="1" y="62"/>
                      </a:cubicBezTo>
                      <a:cubicBezTo>
                        <a:pt x="1" y="62"/>
                        <a:pt x="0" y="59"/>
                        <a:pt x="8" y="57"/>
                      </a:cubicBezTo>
                      <a:cubicBezTo>
                        <a:pt x="8" y="57"/>
                        <a:pt x="23" y="47"/>
                        <a:pt x="21" y="29"/>
                      </a:cubicBezTo>
                      <a:cubicBezTo>
                        <a:pt x="21" y="29"/>
                        <a:pt x="19" y="20"/>
                        <a:pt x="17" y="18"/>
                      </a:cubicBezTo>
                      <a:cubicBezTo>
                        <a:pt x="17" y="18"/>
                        <a:pt x="15" y="7"/>
                        <a:pt x="29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6" name="ïŝļîdê">
                  <a:extLst>
                    <a:ext uri="{FF2B5EF4-FFF2-40B4-BE49-F238E27FC236}">
                      <a16:creationId xmlns:a16="http://schemas.microsoft.com/office/drawing/2014/main" id="{668FDA64-84B9-4A6D-9A28-4A1D2C311C19}"/>
                    </a:ext>
                  </a:extLst>
                </p:cNvPr>
                <p:cNvSpPr/>
                <p:nvPr/>
              </p:nvSpPr>
              <p:spPr bwMode="auto">
                <a:xfrm>
                  <a:off x="7421563" y="3122613"/>
                  <a:ext cx="512763" cy="460375"/>
                </a:xfrm>
                <a:custGeom>
                  <a:avLst/>
                  <a:gdLst>
                    <a:gd name="T0" fmla="*/ 34 w 155"/>
                    <a:gd name="T1" fmla="*/ 20 h 139"/>
                    <a:gd name="T2" fmla="*/ 79 w 155"/>
                    <a:gd name="T3" fmla="*/ 6 h 139"/>
                    <a:gd name="T4" fmla="*/ 92 w 155"/>
                    <a:gd name="T5" fmla="*/ 11 h 139"/>
                    <a:gd name="T6" fmla="*/ 78 w 155"/>
                    <a:gd name="T7" fmla="*/ 30 h 139"/>
                    <a:gd name="T8" fmla="*/ 68 w 155"/>
                    <a:gd name="T9" fmla="*/ 37 h 139"/>
                    <a:gd name="T10" fmla="*/ 74 w 155"/>
                    <a:gd name="T11" fmla="*/ 45 h 139"/>
                    <a:gd name="T12" fmla="*/ 86 w 155"/>
                    <a:gd name="T13" fmla="*/ 44 h 139"/>
                    <a:gd name="T14" fmla="*/ 101 w 155"/>
                    <a:gd name="T15" fmla="*/ 49 h 139"/>
                    <a:gd name="T16" fmla="*/ 85 w 155"/>
                    <a:gd name="T17" fmla="*/ 59 h 139"/>
                    <a:gd name="T18" fmla="*/ 70 w 155"/>
                    <a:gd name="T19" fmla="*/ 70 h 139"/>
                    <a:gd name="T20" fmla="*/ 73 w 155"/>
                    <a:gd name="T21" fmla="*/ 75 h 139"/>
                    <a:gd name="T22" fmla="*/ 75 w 155"/>
                    <a:gd name="T23" fmla="*/ 77 h 139"/>
                    <a:gd name="T24" fmla="*/ 149 w 155"/>
                    <a:gd name="T25" fmla="*/ 116 h 139"/>
                    <a:gd name="T26" fmla="*/ 148 w 155"/>
                    <a:gd name="T27" fmla="*/ 120 h 139"/>
                    <a:gd name="T28" fmla="*/ 95 w 155"/>
                    <a:gd name="T29" fmla="*/ 119 h 139"/>
                    <a:gd name="T30" fmla="*/ 60 w 155"/>
                    <a:gd name="T31" fmla="*/ 90 h 139"/>
                    <a:gd name="T32" fmla="*/ 54 w 155"/>
                    <a:gd name="T33" fmla="*/ 92 h 139"/>
                    <a:gd name="T34" fmla="*/ 26 w 155"/>
                    <a:gd name="T35" fmla="*/ 116 h 139"/>
                    <a:gd name="T36" fmla="*/ 2 w 155"/>
                    <a:gd name="T37" fmla="*/ 114 h 139"/>
                    <a:gd name="T38" fmla="*/ 8 w 155"/>
                    <a:gd name="T39" fmla="*/ 108 h 139"/>
                    <a:gd name="T40" fmla="*/ 38 w 155"/>
                    <a:gd name="T41" fmla="*/ 85 h 139"/>
                    <a:gd name="T42" fmla="*/ 26 w 155"/>
                    <a:gd name="T43" fmla="*/ 75 h 139"/>
                    <a:gd name="T44" fmla="*/ 22 w 155"/>
                    <a:gd name="T45" fmla="*/ 66 h 139"/>
                    <a:gd name="T46" fmla="*/ 33 w 155"/>
                    <a:gd name="T47" fmla="*/ 58 h 139"/>
                    <a:gd name="T48" fmla="*/ 49 w 155"/>
                    <a:gd name="T49" fmla="*/ 50 h 139"/>
                    <a:gd name="T50" fmla="*/ 37 w 155"/>
                    <a:gd name="T51" fmla="*/ 33 h 139"/>
                    <a:gd name="T52" fmla="*/ 30 w 155"/>
                    <a:gd name="T53" fmla="*/ 27 h 139"/>
                    <a:gd name="T54" fmla="*/ 34 w 155"/>
                    <a:gd name="T55" fmla="*/ 20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55" h="139">
                      <a:moveTo>
                        <a:pt x="34" y="20"/>
                      </a:moveTo>
                      <a:cubicBezTo>
                        <a:pt x="34" y="20"/>
                        <a:pt x="67" y="13"/>
                        <a:pt x="79" y="6"/>
                      </a:cubicBezTo>
                      <a:cubicBezTo>
                        <a:pt x="79" y="6"/>
                        <a:pt x="89" y="0"/>
                        <a:pt x="92" y="11"/>
                      </a:cubicBezTo>
                      <a:cubicBezTo>
                        <a:pt x="92" y="11"/>
                        <a:pt x="89" y="26"/>
                        <a:pt x="78" y="30"/>
                      </a:cubicBezTo>
                      <a:cubicBezTo>
                        <a:pt x="78" y="30"/>
                        <a:pt x="68" y="30"/>
                        <a:pt x="68" y="37"/>
                      </a:cubicBezTo>
                      <a:cubicBezTo>
                        <a:pt x="68" y="37"/>
                        <a:pt x="65" y="43"/>
                        <a:pt x="74" y="45"/>
                      </a:cubicBezTo>
                      <a:cubicBezTo>
                        <a:pt x="74" y="45"/>
                        <a:pt x="80" y="46"/>
                        <a:pt x="86" y="44"/>
                      </a:cubicBezTo>
                      <a:cubicBezTo>
                        <a:pt x="86" y="44"/>
                        <a:pt x="97" y="40"/>
                        <a:pt x="101" y="49"/>
                      </a:cubicBezTo>
                      <a:cubicBezTo>
                        <a:pt x="101" y="49"/>
                        <a:pt x="100" y="55"/>
                        <a:pt x="85" y="59"/>
                      </a:cubicBezTo>
                      <a:cubicBezTo>
                        <a:pt x="85" y="59"/>
                        <a:pt x="71" y="61"/>
                        <a:pt x="70" y="70"/>
                      </a:cubicBezTo>
                      <a:cubicBezTo>
                        <a:pt x="70" y="70"/>
                        <a:pt x="69" y="72"/>
                        <a:pt x="73" y="75"/>
                      </a:cubicBezTo>
                      <a:cubicBezTo>
                        <a:pt x="74" y="76"/>
                        <a:pt x="75" y="76"/>
                        <a:pt x="75" y="77"/>
                      </a:cubicBezTo>
                      <a:cubicBezTo>
                        <a:pt x="75" y="77"/>
                        <a:pt x="118" y="117"/>
                        <a:pt x="149" y="116"/>
                      </a:cubicBezTo>
                      <a:cubicBezTo>
                        <a:pt x="149" y="116"/>
                        <a:pt x="155" y="118"/>
                        <a:pt x="148" y="120"/>
                      </a:cubicBezTo>
                      <a:cubicBezTo>
                        <a:pt x="148" y="120"/>
                        <a:pt x="118" y="139"/>
                        <a:pt x="95" y="119"/>
                      </a:cubicBezTo>
                      <a:cubicBezTo>
                        <a:pt x="60" y="90"/>
                        <a:pt x="60" y="90"/>
                        <a:pt x="60" y="90"/>
                      </a:cubicBezTo>
                      <a:cubicBezTo>
                        <a:pt x="60" y="90"/>
                        <a:pt x="56" y="87"/>
                        <a:pt x="54" y="92"/>
                      </a:cubicBezTo>
                      <a:cubicBezTo>
                        <a:pt x="54" y="92"/>
                        <a:pt x="43" y="113"/>
                        <a:pt x="26" y="116"/>
                      </a:cubicBezTo>
                      <a:cubicBezTo>
                        <a:pt x="26" y="116"/>
                        <a:pt x="3" y="124"/>
                        <a:pt x="2" y="114"/>
                      </a:cubicBezTo>
                      <a:cubicBezTo>
                        <a:pt x="2" y="114"/>
                        <a:pt x="0" y="108"/>
                        <a:pt x="8" y="108"/>
                      </a:cubicBezTo>
                      <a:cubicBezTo>
                        <a:pt x="8" y="108"/>
                        <a:pt x="38" y="104"/>
                        <a:pt x="38" y="85"/>
                      </a:cubicBezTo>
                      <a:cubicBezTo>
                        <a:pt x="38" y="85"/>
                        <a:pt x="35" y="76"/>
                        <a:pt x="26" y="75"/>
                      </a:cubicBezTo>
                      <a:cubicBezTo>
                        <a:pt x="26" y="75"/>
                        <a:pt x="20" y="75"/>
                        <a:pt x="22" y="66"/>
                      </a:cubicBezTo>
                      <a:cubicBezTo>
                        <a:pt x="22" y="66"/>
                        <a:pt x="22" y="58"/>
                        <a:pt x="33" y="58"/>
                      </a:cubicBezTo>
                      <a:cubicBezTo>
                        <a:pt x="33" y="58"/>
                        <a:pt x="51" y="60"/>
                        <a:pt x="49" y="50"/>
                      </a:cubicBezTo>
                      <a:cubicBezTo>
                        <a:pt x="49" y="50"/>
                        <a:pt x="42" y="34"/>
                        <a:pt x="37" y="33"/>
                      </a:cubicBezTo>
                      <a:cubicBezTo>
                        <a:pt x="37" y="33"/>
                        <a:pt x="31" y="33"/>
                        <a:pt x="30" y="27"/>
                      </a:cubicBezTo>
                      <a:cubicBezTo>
                        <a:pt x="30" y="27"/>
                        <a:pt x="30" y="21"/>
                        <a:pt x="34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7" name="iṡľîḑé">
                  <a:extLst>
                    <a:ext uri="{FF2B5EF4-FFF2-40B4-BE49-F238E27FC236}">
                      <a16:creationId xmlns:a16="http://schemas.microsoft.com/office/drawing/2014/main" id="{4DB08EBF-296B-4EAD-93F3-73A08F3C4A6E}"/>
                    </a:ext>
                  </a:extLst>
                </p:cNvPr>
                <p:cNvSpPr/>
                <p:nvPr/>
              </p:nvSpPr>
              <p:spPr bwMode="auto">
                <a:xfrm>
                  <a:off x="7966076" y="3138488"/>
                  <a:ext cx="465138" cy="434975"/>
                </a:xfrm>
                <a:custGeom>
                  <a:avLst/>
                  <a:gdLst>
                    <a:gd name="T0" fmla="*/ 54 w 141"/>
                    <a:gd name="T1" fmla="*/ 0 h 131"/>
                    <a:gd name="T2" fmla="*/ 44 w 141"/>
                    <a:gd name="T3" fmla="*/ 14 h 131"/>
                    <a:gd name="T4" fmla="*/ 49 w 141"/>
                    <a:gd name="T5" fmla="*/ 25 h 131"/>
                    <a:gd name="T6" fmla="*/ 45 w 141"/>
                    <a:gd name="T7" fmla="*/ 47 h 131"/>
                    <a:gd name="T8" fmla="*/ 17 w 141"/>
                    <a:gd name="T9" fmla="*/ 51 h 131"/>
                    <a:gd name="T10" fmla="*/ 1 w 141"/>
                    <a:gd name="T11" fmla="*/ 60 h 131"/>
                    <a:gd name="T12" fmla="*/ 16 w 141"/>
                    <a:gd name="T13" fmla="*/ 68 h 131"/>
                    <a:gd name="T14" fmla="*/ 43 w 141"/>
                    <a:gd name="T15" fmla="*/ 76 h 131"/>
                    <a:gd name="T16" fmla="*/ 17 w 141"/>
                    <a:gd name="T17" fmla="*/ 102 h 131"/>
                    <a:gd name="T18" fmla="*/ 0 w 141"/>
                    <a:gd name="T19" fmla="*/ 113 h 131"/>
                    <a:gd name="T20" fmla="*/ 38 w 141"/>
                    <a:gd name="T21" fmla="*/ 110 h 131"/>
                    <a:gd name="T22" fmla="*/ 52 w 141"/>
                    <a:gd name="T23" fmla="*/ 87 h 131"/>
                    <a:gd name="T24" fmla="*/ 63 w 141"/>
                    <a:gd name="T25" fmla="*/ 85 h 131"/>
                    <a:gd name="T26" fmla="*/ 94 w 141"/>
                    <a:gd name="T27" fmla="*/ 120 h 131"/>
                    <a:gd name="T28" fmla="*/ 109 w 141"/>
                    <a:gd name="T29" fmla="*/ 123 h 131"/>
                    <a:gd name="T30" fmla="*/ 138 w 141"/>
                    <a:gd name="T31" fmla="*/ 117 h 131"/>
                    <a:gd name="T32" fmla="*/ 114 w 141"/>
                    <a:gd name="T33" fmla="*/ 102 h 131"/>
                    <a:gd name="T34" fmla="*/ 82 w 141"/>
                    <a:gd name="T35" fmla="*/ 79 h 131"/>
                    <a:gd name="T36" fmla="*/ 73 w 141"/>
                    <a:gd name="T37" fmla="*/ 58 h 131"/>
                    <a:gd name="T38" fmla="*/ 92 w 141"/>
                    <a:gd name="T39" fmla="*/ 51 h 131"/>
                    <a:gd name="T40" fmla="*/ 102 w 141"/>
                    <a:gd name="T41" fmla="*/ 41 h 131"/>
                    <a:gd name="T42" fmla="*/ 96 w 141"/>
                    <a:gd name="T43" fmla="*/ 33 h 131"/>
                    <a:gd name="T44" fmla="*/ 85 w 141"/>
                    <a:gd name="T45" fmla="*/ 35 h 131"/>
                    <a:gd name="T46" fmla="*/ 69 w 141"/>
                    <a:gd name="T47" fmla="*/ 34 h 131"/>
                    <a:gd name="T48" fmla="*/ 72 w 141"/>
                    <a:gd name="T49" fmla="*/ 25 h 131"/>
                    <a:gd name="T50" fmla="*/ 70 w 141"/>
                    <a:gd name="T51" fmla="*/ 5 h 131"/>
                    <a:gd name="T52" fmla="*/ 61 w 141"/>
                    <a:gd name="T53" fmla="*/ 3 h 131"/>
                    <a:gd name="T54" fmla="*/ 54 w 141"/>
                    <a:gd name="T55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41" h="131">
                      <a:moveTo>
                        <a:pt x="54" y="0"/>
                      </a:moveTo>
                      <a:cubicBezTo>
                        <a:pt x="54" y="0"/>
                        <a:pt x="40" y="3"/>
                        <a:pt x="44" y="14"/>
                      </a:cubicBezTo>
                      <a:cubicBezTo>
                        <a:pt x="44" y="14"/>
                        <a:pt x="45" y="22"/>
                        <a:pt x="49" y="25"/>
                      </a:cubicBezTo>
                      <a:cubicBezTo>
                        <a:pt x="49" y="25"/>
                        <a:pt x="55" y="45"/>
                        <a:pt x="45" y="47"/>
                      </a:cubicBezTo>
                      <a:cubicBezTo>
                        <a:pt x="45" y="47"/>
                        <a:pt x="27" y="54"/>
                        <a:pt x="17" y="51"/>
                      </a:cubicBezTo>
                      <a:cubicBezTo>
                        <a:pt x="17" y="51"/>
                        <a:pt x="2" y="49"/>
                        <a:pt x="1" y="60"/>
                      </a:cubicBezTo>
                      <a:cubicBezTo>
                        <a:pt x="1" y="60"/>
                        <a:pt x="0" y="70"/>
                        <a:pt x="16" y="68"/>
                      </a:cubicBezTo>
                      <a:cubicBezTo>
                        <a:pt x="16" y="68"/>
                        <a:pt x="43" y="65"/>
                        <a:pt x="43" y="76"/>
                      </a:cubicBezTo>
                      <a:cubicBezTo>
                        <a:pt x="43" y="76"/>
                        <a:pt x="45" y="96"/>
                        <a:pt x="17" y="102"/>
                      </a:cubicBezTo>
                      <a:cubicBezTo>
                        <a:pt x="17" y="102"/>
                        <a:pt x="0" y="104"/>
                        <a:pt x="0" y="113"/>
                      </a:cubicBezTo>
                      <a:cubicBezTo>
                        <a:pt x="0" y="113"/>
                        <a:pt x="13" y="130"/>
                        <a:pt x="38" y="110"/>
                      </a:cubicBezTo>
                      <a:cubicBezTo>
                        <a:pt x="38" y="110"/>
                        <a:pt x="49" y="95"/>
                        <a:pt x="52" y="87"/>
                      </a:cubicBezTo>
                      <a:cubicBezTo>
                        <a:pt x="52" y="87"/>
                        <a:pt x="56" y="79"/>
                        <a:pt x="63" y="85"/>
                      </a:cubicBezTo>
                      <a:cubicBezTo>
                        <a:pt x="94" y="120"/>
                        <a:pt x="94" y="120"/>
                        <a:pt x="94" y="120"/>
                      </a:cubicBezTo>
                      <a:cubicBezTo>
                        <a:pt x="94" y="120"/>
                        <a:pt x="98" y="125"/>
                        <a:pt x="109" y="123"/>
                      </a:cubicBezTo>
                      <a:cubicBezTo>
                        <a:pt x="109" y="123"/>
                        <a:pt x="141" y="131"/>
                        <a:pt x="138" y="117"/>
                      </a:cubicBezTo>
                      <a:cubicBezTo>
                        <a:pt x="138" y="117"/>
                        <a:pt x="125" y="111"/>
                        <a:pt x="114" y="102"/>
                      </a:cubicBezTo>
                      <a:cubicBezTo>
                        <a:pt x="114" y="102"/>
                        <a:pt x="84" y="80"/>
                        <a:pt x="82" y="79"/>
                      </a:cubicBezTo>
                      <a:cubicBezTo>
                        <a:pt x="82" y="79"/>
                        <a:pt x="68" y="70"/>
                        <a:pt x="73" y="58"/>
                      </a:cubicBezTo>
                      <a:cubicBezTo>
                        <a:pt x="73" y="58"/>
                        <a:pt x="78" y="49"/>
                        <a:pt x="92" y="51"/>
                      </a:cubicBezTo>
                      <a:cubicBezTo>
                        <a:pt x="92" y="51"/>
                        <a:pt x="108" y="48"/>
                        <a:pt x="102" y="41"/>
                      </a:cubicBezTo>
                      <a:cubicBezTo>
                        <a:pt x="102" y="41"/>
                        <a:pt x="97" y="36"/>
                        <a:pt x="96" y="33"/>
                      </a:cubicBezTo>
                      <a:cubicBezTo>
                        <a:pt x="96" y="33"/>
                        <a:pt x="94" y="30"/>
                        <a:pt x="85" y="35"/>
                      </a:cubicBezTo>
                      <a:cubicBezTo>
                        <a:pt x="85" y="35"/>
                        <a:pt x="70" y="44"/>
                        <a:pt x="69" y="34"/>
                      </a:cubicBezTo>
                      <a:cubicBezTo>
                        <a:pt x="69" y="34"/>
                        <a:pt x="67" y="30"/>
                        <a:pt x="72" y="25"/>
                      </a:cubicBezTo>
                      <a:cubicBezTo>
                        <a:pt x="72" y="25"/>
                        <a:pt x="82" y="14"/>
                        <a:pt x="70" y="5"/>
                      </a:cubicBezTo>
                      <a:cubicBezTo>
                        <a:pt x="70" y="5"/>
                        <a:pt x="62" y="3"/>
                        <a:pt x="61" y="3"/>
                      </a:cubicBez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8" name="iṩ1íḋè">
                  <a:extLst>
                    <a:ext uri="{FF2B5EF4-FFF2-40B4-BE49-F238E27FC236}">
                      <a16:creationId xmlns:a16="http://schemas.microsoft.com/office/drawing/2014/main" id="{38FDBD1A-7475-4D5E-BC13-A85B751AE1FF}"/>
                    </a:ext>
                  </a:extLst>
                </p:cNvPr>
                <p:cNvSpPr/>
                <p:nvPr/>
              </p:nvSpPr>
              <p:spPr bwMode="auto">
                <a:xfrm>
                  <a:off x="8455026" y="3019425"/>
                  <a:ext cx="458788" cy="395288"/>
                </a:xfrm>
                <a:custGeom>
                  <a:avLst/>
                  <a:gdLst>
                    <a:gd name="T0" fmla="*/ 16 w 139"/>
                    <a:gd name="T1" fmla="*/ 30 h 119"/>
                    <a:gd name="T2" fmla="*/ 29 w 139"/>
                    <a:gd name="T3" fmla="*/ 53 h 119"/>
                    <a:gd name="T4" fmla="*/ 31 w 139"/>
                    <a:gd name="T5" fmla="*/ 79 h 119"/>
                    <a:gd name="T6" fmla="*/ 40 w 139"/>
                    <a:gd name="T7" fmla="*/ 76 h 119"/>
                    <a:gd name="T8" fmla="*/ 36 w 139"/>
                    <a:gd name="T9" fmla="*/ 40 h 119"/>
                    <a:gd name="T10" fmla="*/ 39 w 139"/>
                    <a:gd name="T11" fmla="*/ 29 h 119"/>
                    <a:gd name="T12" fmla="*/ 49 w 139"/>
                    <a:gd name="T13" fmla="*/ 37 h 119"/>
                    <a:gd name="T14" fmla="*/ 47 w 139"/>
                    <a:gd name="T15" fmla="*/ 58 h 119"/>
                    <a:gd name="T16" fmla="*/ 47 w 139"/>
                    <a:gd name="T17" fmla="*/ 72 h 119"/>
                    <a:gd name="T18" fmla="*/ 52 w 139"/>
                    <a:gd name="T19" fmla="*/ 72 h 119"/>
                    <a:gd name="T20" fmla="*/ 58 w 139"/>
                    <a:gd name="T21" fmla="*/ 61 h 119"/>
                    <a:gd name="T22" fmla="*/ 58 w 139"/>
                    <a:gd name="T23" fmla="*/ 54 h 119"/>
                    <a:gd name="T24" fmla="*/ 65 w 139"/>
                    <a:gd name="T25" fmla="*/ 50 h 119"/>
                    <a:gd name="T26" fmla="*/ 60 w 139"/>
                    <a:gd name="T27" fmla="*/ 50 h 119"/>
                    <a:gd name="T28" fmla="*/ 54 w 139"/>
                    <a:gd name="T29" fmla="*/ 47 h 119"/>
                    <a:gd name="T30" fmla="*/ 53 w 139"/>
                    <a:gd name="T31" fmla="*/ 34 h 119"/>
                    <a:gd name="T32" fmla="*/ 61 w 139"/>
                    <a:gd name="T33" fmla="*/ 31 h 119"/>
                    <a:gd name="T34" fmla="*/ 66 w 139"/>
                    <a:gd name="T35" fmla="*/ 22 h 119"/>
                    <a:gd name="T36" fmla="*/ 73 w 139"/>
                    <a:gd name="T37" fmla="*/ 11 h 119"/>
                    <a:gd name="T38" fmla="*/ 86 w 139"/>
                    <a:gd name="T39" fmla="*/ 22 h 119"/>
                    <a:gd name="T40" fmla="*/ 77 w 139"/>
                    <a:gd name="T41" fmla="*/ 28 h 119"/>
                    <a:gd name="T42" fmla="*/ 74 w 139"/>
                    <a:gd name="T43" fmla="*/ 35 h 119"/>
                    <a:gd name="T44" fmla="*/ 77 w 139"/>
                    <a:gd name="T45" fmla="*/ 38 h 119"/>
                    <a:gd name="T46" fmla="*/ 80 w 139"/>
                    <a:gd name="T47" fmla="*/ 46 h 119"/>
                    <a:gd name="T48" fmla="*/ 79 w 139"/>
                    <a:gd name="T49" fmla="*/ 69 h 119"/>
                    <a:gd name="T50" fmla="*/ 87 w 139"/>
                    <a:gd name="T51" fmla="*/ 65 h 119"/>
                    <a:gd name="T52" fmla="*/ 82 w 139"/>
                    <a:gd name="T53" fmla="*/ 55 h 119"/>
                    <a:gd name="T54" fmla="*/ 95 w 139"/>
                    <a:gd name="T55" fmla="*/ 49 h 119"/>
                    <a:gd name="T56" fmla="*/ 84 w 139"/>
                    <a:gd name="T57" fmla="*/ 41 h 119"/>
                    <a:gd name="T58" fmla="*/ 85 w 139"/>
                    <a:gd name="T59" fmla="*/ 36 h 119"/>
                    <a:gd name="T60" fmla="*/ 101 w 139"/>
                    <a:gd name="T61" fmla="*/ 30 h 119"/>
                    <a:gd name="T62" fmla="*/ 95 w 139"/>
                    <a:gd name="T63" fmla="*/ 20 h 119"/>
                    <a:gd name="T64" fmla="*/ 97 w 139"/>
                    <a:gd name="T65" fmla="*/ 15 h 119"/>
                    <a:gd name="T66" fmla="*/ 108 w 139"/>
                    <a:gd name="T67" fmla="*/ 4 h 119"/>
                    <a:gd name="T68" fmla="*/ 112 w 139"/>
                    <a:gd name="T69" fmla="*/ 4 h 119"/>
                    <a:gd name="T70" fmla="*/ 126 w 139"/>
                    <a:gd name="T71" fmla="*/ 11 h 119"/>
                    <a:gd name="T72" fmla="*/ 118 w 139"/>
                    <a:gd name="T73" fmla="*/ 21 h 119"/>
                    <a:gd name="T74" fmla="*/ 113 w 139"/>
                    <a:gd name="T75" fmla="*/ 31 h 119"/>
                    <a:gd name="T76" fmla="*/ 103 w 139"/>
                    <a:gd name="T77" fmla="*/ 55 h 119"/>
                    <a:gd name="T78" fmla="*/ 109 w 139"/>
                    <a:gd name="T79" fmla="*/ 64 h 119"/>
                    <a:gd name="T80" fmla="*/ 126 w 139"/>
                    <a:gd name="T81" fmla="*/ 59 h 119"/>
                    <a:gd name="T82" fmla="*/ 135 w 139"/>
                    <a:gd name="T83" fmla="*/ 63 h 119"/>
                    <a:gd name="T84" fmla="*/ 138 w 139"/>
                    <a:gd name="T85" fmla="*/ 68 h 119"/>
                    <a:gd name="T86" fmla="*/ 139 w 139"/>
                    <a:gd name="T87" fmla="*/ 75 h 119"/>
                    <a:gd name="T88" fmla="*/ 97 w 139"/>
                    <a:gd name="T89" fmla="*/ 78 h 119"/>
                    <a:gd name="T90" fmla="*/ 87 w 139"/>
                    <a:gd name="T91" fmla="*/ 74 h 119"/>
                    <a:gd name="T92" fmla="*/ 79 w 139"/>
                    <a:gd name="T93" fmla="*/ 74 h 119"/>
                    <a:gd name="T94" fmla="*/ 67 w 139"/>
                    <a:gd name="T95" fmla="*/ 77 h 119"/>
                    <a:gd name="T96" fmla="*/ 48 w 139"/>
                    <a:gd name="T97" fmla="*/ 87 h 119"/>
                    <a:gd name="T98" fmla="*/ 33 w 139"/>
                    <a:gd name="T99" fmla="*/ 95 h 119"/>
                    <a:gd name="T100" fmla="*/ 20 w 139"/>
                    <a:gd name="T101" fmla="*/ 106 h 119"/>
                    <a:gd name="T102" fmla="*/ 3 w 139"/>
                    <a:gd name="T103" fmla="*/ 108 h 119"/>
                    <a:gd name="T104" fmla="*/ 11 w 139"/>
                    <a:gd name="T105" fmla="*/ 80 h 119"/>
                    <a:gd name="T106" fmla="*/ 19 w 139"/>
                    <a:gd name="T107" fmla="*/ 81 h 119"/>
                    <a:gd name="T108" fmla="*/ 23 w 139"/>
                    <a:gd name="T109" fmla="*/ 85 h 119"/>
                    <a:gd name="T110" fmla="*/ 24 w 139"/>
                    <a:gd name="T111" fmla="*/ 85 h 119"/>
                    <a:gd name="T112" fmla="*/ 24 w 139"/>
                    <a:gd name="T113" fmla="*/ 80 h 119"/>
                    <a:gd name="T114" fmla="*/ 23 w 139"/>
                    <a:gd name="T115" fmla="*/ 70 h 119"/>
                    <a:gd name="T116" fmla="*/ 21 w 139"/>
                    <a:gd name="T117" fmla="*/ 60 h 119"/>
                    <a:gd name="T118" fmla="*/ 20 w 139"/>
                    <a:gd name="T119" fmla="*/ 54 h 119"/>
                    <a:gd name="T120" fmla="*/ 18 w 139"/>
                    <a:gd name="T121" fmla="*/ 48 h 119"/>
                    <a:gd name="T122" fmla="*/ 16 w 139"/>
                    <a:gd name="T123" fmla="*/ 30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39" h="119">
                      <a:moveTo>
                        <a:pt x="16" y="30"/>
                      </a:moveTo>
                      <a:cubicBezTo>
                        <a:pt x="16" y="30"/>
                        <a:pt x="29" y="37"/>
                        <a:pt x="29" y="53"/>
                      </a:cubicBezTo>
                      <a:cubicBezTo>
                        <a:pt x="31" y="79"/>
                        <a:pt x="31" y="79"/>
                        <a:pt x="31" y="79"/>
                      </a:cubicBezTo>
                      <a:cubicBezTo>
                        <a:pt x="31" y="79"/>
                        <a:pt x="37" y="86"/>
                        <a:pt x="40" y="76"/>
                      </a:cubicBezTo>
                      <a:cubicBezTo>
                        <a:pt x="36" y="40"/>
                        <a:pt x="36" y="40"/>
                        <a:pt x="36" y="40"/>
                      </a:cubicBezTo>
                      <a:cubicBezTo>
                        <a:pt x="36" y="40"/>
                        <a:pt x="29" y="30"/>
                        <a:pt x="39" y="29"/>
                      </a:cubicBezTo>
                      <a:cubicBezTo>
                        <a:pt x="39" y="29"/>
                        <a:pt x="48" y="26"/>
                        <a:pt x="49" y="37"/>
                      </a:cubicBezTo>
                      <a:cubicBezTo>
                        <a:pt x="47" y="58"/>
                        <a:pt x="47" y="58"/>
                        <a:pt x="47" y="58"/>
                      </a:cubicBezTo>
                      <a:cubicBezTo>
                        <a:pt x="47" y="72"/>
                        <a:pt x="47" y="72"/>
                        <a:pt x="47" y="72"/>
                      </a:cubicBezTo>
                      <a:cubicBezTo>
                        <a:pt x="47" y="72"/>
                        <a:pt x="49" y="75"/>
                        <a:pt x="52" y="72"/>
                      </a:cubicBezTo>
                      <a:cubicBezTo>
                        <a:pt x="52" y="72"/>
                        <a:pt x="59" y="72"/>
                        <a:pt x="58" y="61"/>
                      </a:cubicBezTo>
                      <a:cubicBezTo>
                        <a:pt x="58" y="61"/>
                        <a:pt x="55" y="54"/>
                        <a:pt x="58" y="54"/>
                      </a:cubicBezTo>
                      <a:cubicBezTo>
                        <a:pt x="58" y="54"/>
                        <a:pt x="66" y="54"/>
                        <a:pt x="65" y="50"/>
                      </a:cubicBezTo>
                      <a:cubicBezTo>
                        <a:pt x="65" y="50"/>
                        <a:pt x="63" y="48"/>
                        <a:pt x="60" y="50"/>
                      </a:cubicBezTo>
                      <a:cubicBezTo>
                        <a:pt x="60" y="50"/>
                        <a:pt x="54" y="51"/>
                        <a:pt x="54" y="47"/>
                      </a:cubicBezTo>
                      <a:cubicBezTo>
                        <a:pt x="53" y="34"/>
                        <a:pt x="53" y="34"/>
                        <a:pt x="53" y="34"/>
                      </a:cubicBezTo>
                      <a:cubicBezTo>
                        <a:pt x="61" y="31"/>
                        <a:pt x="61" y="31"/>
                        <a:pt x="61" y="31"/>
                      </a:cubicBezTo>
                      <a:cubicBezTo>
                        <a:pt x="61" y="31"/>
                        <a:pt x="66" y="29"/>
                        <a:pt x="66" y="22"/>
                      </a:cubicBezTo>
                      <a:cubicBezTo>
                        <a:pt x="66" y="22"/>
                        <a:pt x="64" y="12"/>
                        <a:pt x="73" y="11"/>
                      </a:cubicBezTo>
                      <a:cubicBezTo>
                        <a:pt x="73" y="11"/>
                        <a:pt x="86" y="8"/>
                        <a:pt x="86" y="22"/>
                      </a:cubicBezTo>
                      <a:cubicBezTo>
                        <a:pt x="86" y="22"/>
                        <a:pt x="84" y="26"/>
                        <a:pt x="77" y="28"/>
                      </a:cubicBezTo>
                      <a:cubicBezTo>
                        <a:pt x="77" y="28"/>
                        <a:pt x="73" y="32"/>
                        <a:pt x="74" y="35"/>
                      </a:cubicBezTo>
                      <a:cubicBezTo>
                        <a:pt x="74" y="35"/>
                        <a:pt x="73" y="38"/>
                        <a:pt x="77" y="38"/>
                      </a:cubicBezTo>
                      <a:cubicBezTo>
                        <a:pt x="77" y="38"/>
                        <a:pt x="83" y="41"/>
                        <a:pt x="80" y="46"/>
                      </a:cubicBezTo>
                      <a:cubicBezTo>
                        <a:pt x="80" y="46"/>
                        <a:pt x="66" y="62"/>
                        <a:pt x="79" y="69"/>
                      </a:cubicBezTo>
                      <a:cubicBezTo>
                        <a:pt x="79" y="69"/>
                        <a:pt x="89" y="71"/>
                        <a:pt x="87" y="65"/>
                      </a:cubicBezTo>
                      <a:cubicBezTo>
                        <a:pt x="87" y="65"/>
                        <a:pt x="80" y="60"/>
                        <a:pt x="82" y="55"/>
                      </a:cubicBezTo>
                      <a:cubicBezTo>
                        <a:pt x="82" y="55"/>
                        <a:pt x="98" y="53"/>
                        <a:pt x="95" y="49"/>
                      </a:cubicBezTo>
                      <a:cubicBezTo>
                        <a:pt x="95" y="49"/>
                        <a:pt x="86" y="47"/>
                        <a:pt x="84" y="41"/>
                      </a:cubicBezTo>
                      <a:cubicBezTo>
                        <a:pt x="84" y="41"/>
                        <a:pt x="80" y="34"/>
                        <a:pt x="85" y="36"/>
                      </a:cubicBezTo>
                      <a:cubicBezTo>
                        <a:pt x="85" y="36"/>
                        <a:pt x="103" y="39"/>
                        <a:pt x="101" y="30"/>
                      </a:cubicBezTo>
                      <a:cubicBezTo>
                        <a:pt x="101" y="30"/>
                        <a:pt x="103" y="23"/>
                        <a:pt x="95" y="20"/>
                      </a:cubicBezTo>
                      <a:cubicBezTo>
                        <a:pt x="95" y="20"/>
                        <a:pt x="92" y="15"/>
                        <a:pt x="97" y="15"/>
                      </a:cubicBezTo>
                      <a:cubicBezTo>
                        <a:pt x="97" y="15"/>
                        <a:pt x="107" y="9"/>
                        <a:pt x="108" y="4"/>
                      </a:cubicBezTo>
                      <a:cubicBezTo>
                        <a:pt x="108" y="4"/>
                        <a:pt x="109" y="3"/>
                        <a:pt x="112" y="4"/>
                      </a:cubicBezTo>
                      <a:cubicBezTo>
                        <a:pt x="112" y="4"/>
                        <a:pt x="123" y="0"/>
                        <a:pt x="126" y="11"/>
                      </a:cubicBezTo>
                      <a:cubicBezTo>
                        <a:pt x="126" y="11"/>
                        <a:pt x="127" y="17"/>
                        <a:pt x="118" y="21"/>
                      </a:cubicBezTo>
                      <a:cubicBezTo>
                        <a:pt x="118" y="21"/>
                        <a:pt x="114" y="26"/>
                        <a:pt x="113" y="31"/>
                      </a:cubicBezTo>
                      <a:cubicBezTo>
                        <a:pt x="103" y="55"/>
                        <a:pt x="103" y="55"/>
                        <a:pt x="103" y="55"/>
                      </a:cubicBezTo>
                      <a:cubicBezTo>
                        <a:pt x="103" y="55"/>
                        <a:pt x="97" y="66"/>
                        <a:pt x="109" y="64"/>
                      </a:cubicBezTo>
                      <a:cubicBezTo>
                        <a:pt x="126" y="59"/>
                        <a:pt x="126" y="59"/>
                        <a:pt x="126" y="59"/>
                      </a:cubicBezTo>
                      <a:cubicBezTo>
                        <a:pt x="126" y="59"/>
                        <a:pt x="131" y="57"/>
                        <a:pt x="135" y="63"/>
                      </a:cubicBezTo>
                      <a:cubicBezTo>
                        <a:pt x="135" y="63"/>
                        <a:pt x="139" y="64"/>
                        <a:pt x="138" y="68"/>
                      </a:cubicBezTo>
                      <a:cubicBezTo>
                        <a:pt x="139" y="75"/>
                        <a:pt x="139" y="75"/>
                        <a:pt x="139" y="75"/>
                      </a:cubicBezTo>
                      <a:cubicBezTo>
                        <a:pt x="139" y="75"/>
                        <a:pt x="110" y="81"/>
                        <a:pt x="97" y="78"/>
                      </a:cubicBezTo>
                      <a:cubicBezTo>
                        <a:pt x="97" y="78"/>
                        <a:pt x="89" y="76"/>
                        <a:pt x="87" y="74"/>
                      </a:cubicBezTo>
                      <a:cubicBezTo>
                        <a:pt x="87" y="74"/>
                        <a:pt x="82" y="71"/>
                        <a:pt x="79" y="74"/>
                      </a:cubicBezTo>
                      <a:cubicBezTo>
                        <a:pt x="79" y="74"/>
                        <a:pt x="73" y="80"/>
                        <a:pt x="67" y="77"/>
                      </a:cubicBezTo>
                      <a:cubicBezTo>
                        <a:pt x="67" y="77"/>
                        <a:pt x="55" y="87"/>
                        <a:pt x="48" y="87"/>
                      </a:cubicBezTo>
                      <a:cubicBezTo>
                        <a:pt x="48" y="87"/>
                        <a:pt x="39" y="89"/>
                        <a:pt x="33" y="95"/>
                      </a:cubicBezTo>
                      <a:cubicBezTo>
                        <a:pt x="33" y="95"/>
                        <a:pt x="24" y="100"/>
                        <a:pt x="20" y="106"/>
                      </a:cubicBezTo>
                      <a:cubicBezTo>
                        <a:pt x="20" y="106"/>
                        <a:pt x="9" y="119"/>
                        <a:pt x="3" y="108"/>
                      </a:cubicBezTo>
                      <a:cubicBezTo>
                        <a:pt x="3" y="108"/>
                        <a:pt x="0" y="94"/>
                        <a:pt x="11" y="80"/>
                      </a:cubicBezTo>
                      <a:cubicBezTo>
                        <a:pt x="11" y="80"/>
                        <a:pt x="17" y="74"/>
                        <a:pt x="19" y="81"/>
                      </a:cubicBezTo>
                      <a:cubicBezTo>
                        <a:pt x="19" y="81"/>
                        <a:pt x="19" y="85"/>
                        <a:pt x="23" y="85"/>
                      </a:cubicBezTo>
                      <a:cubicBezTo>
                        <a:pt x="26" y="85"/>
                        <a:pt x="24" y="85"/>
                        <a:pt x="24" y="85"/>
                      </a:cubicBezTo>
                      <a:cubicBezTo>
                        <a:pt x="24" y="85"/>
                        <a:pt x="26" y="84"/>
                        <a:pt x="24" y="80"/>
                      </a:cubicBezTo>
                      <a:cubicBezTo>
                        <a:pt x="24" y="80"/>
                        <a:pt x="22" y="74"/>
                        <a:pt x="23" y="70"/>
                      </a:cubicBezTo>
                      <a:cubicBezTo>
                        <a:pt x="23" y="70"/>
                        <a:pt x="24" y="63"/>
                        <a:pt x="21" y="60"/>
                      </a:cubicBezTo>
                      <a:cubicBezTo>
                        <a:pt x="21" y="60"/>
                        <a:pt x="18" y="55"/>
                        <a:pt x="20" y="54"/>
                      </a:cubicBezTo>
                      <a:cubicBezTo>
                        <a:pt x="20" y="54"/>
                        <a:pt x="21" y="51"/>
                        <a:pt x="18" y="48"/>
                      </a:cubicBezTo>
                      <a:cubicBezTo>
                        <a:pt x="18" y="48"/>
                        <a:pt x="11" y="38"/>
                        <a:pt x="16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9" name="íṣľíḍè">
                  <a:extLst>
                    <a:ext uri="{FF2B5EF4-FFF2-40B4-BE49-F238E27FC236}">
                      <a16:creationId xmlns:a16="http://schemas.microsoft.com/office/drawing/2014/main" id="{FE371C0A-3E7F-4335-AB5E-EAC1291BCA3D}"/>
                    </a:ext>
                  </a:extLst>
                </p:cNvPr>
                <p:cNvSpPr/>
                <p:nvPr/>
              </p:nvSpPr>
              <p:spPr bwMode="auto">
                <a:xfrm>
                  <a:off x="8537576" y="3284538"/>
                  <a:ext cx="280988" cy="342900"/>
                </a:xfrm>
                <a:custGeom>
                  <a:avLst/>
                  <a:gdLst>
                    <a:gd name="T0" fmla="*/ 24 w 85"/>
                    <a:gd name="T1" fmla="*/ 14 h 103"/>
                    <a:gd name="T2" fmla="*/ 47 w 85"/>
                    <a:gd name="T3" fmla="*/ 7 h 103"/>
                    <a:gd name="T4" fmla="*/ 64 w 85"/>
                    <a:gd name="T5" fmla="*/ 3 h 103"/>
                    <a:gd name="T6" fmla="*/ 71 w 85"/>
                    <a:gd name="T7" fmla="*/ 7 h 103"/>
                    <a:gd name="T8" fmla="*/ 60 w 85"/>
                    <a:gd name="T9" fmla="*/ 13 h 103"/>
                    <a:gd name="T10" fmla="*/ 48 w 85"/>
                    <a:gd name="T11" fmla="*/ 26 h 103"/>
                    <a:gd name="T12" fmla="*/ 55 w 85"/>
                    <a:gd name="T13" fmla="*/ 32 h 103"/>
                    <a:gd name="T14" fmla="*/ 72 w 85"/>
                    <a:gd name="T15" fmla="*/ 27 h 103"/>
                    <a:gd name="T16" fmla="*/ 83 w 85"/>
                    <a:gd name="T17" fmla="*/ 33 h 103"/>
                    <a:gd name="T18" fmla="*/ 77 w 85"/>
                    <a:gd name="T19" fmla="*/ 40 h 103"/>
                    <a:gd name="T20" fmla="*/ 71 w 85"/>
                    <a:gd name="T21" fmla="*/ 38 h 103"/>
                    <a:gd name="T22" fmla="*/ 58 w 85"/>
                    <a:gd name="T23" fmla="*/ 42 h 103"/>
                    <a:gd name="T24" fmla="*/ 56 w 85"/>
                    <a:gd name="T25" fmla="*/ 53 h 103"/>
                    <a:gd name="T26" fmla="*/ 50 w 85"/>
                    <a:gd name="T27" fmla="*/ 84 h 103"/>
                    <a:gd name="T28" fmla="*/ 50 w 85"/>
                    <a:gd name="T29" fmla="*/ 84 h 103"/>
                    <a:gd name="T30" fmla="*/ 29 w 85"/>
                    <a:gd name="T31" fmla="*/ 92 h 103"/>
                    <a:gd name="T32" fmla="*/ 14 w 85"/>
                    <a:gd name="T33" fmla="*/ 72 h 103"/>
                    <a:gd name="T34" fmla="*/ 21 w 85"/>
                    <a:gd name="T35" fmla="*/ 71 h 103"/>
                    <a:gd name="T36" fmla="*/ 44 w 85"/>
                    <a:gd name="T37" fmla="*/ 66 h 103"/>
                    <a:gd name="T38" fmla="*/ 43 w 85"/>
                    <a:gd name="T39" fmla="*/ 57 h 103"/>
                    <a:gd name="T40" fmla="*/ 34 w 85"/>
                    <a:gd name="T41" fmla="*/ 49 h 103"/>
                    <a:gd name="T42" fmla="*/ 13 w 85"/>
                    <a:gd name="T43" fmla="*/ 52 h 103"/>
                    <a:gd name="T44" fmla="*/ 0 w 85"/>
                    <a:gd name="T45" fmla="*/ 44 h 103"/>
                    <a:gd name="T46" fmla="*/ 12 w 85"/>
                    <a:gd name="T47" fmla="*/ 40 h 103"/>
                    <a:gd name="T48" fmla="*/ 38 w 85"/>
                    <a:gd name="T49" fmla="*/ 35 h 103"/>
                    <a:gd name="T50" fmla="*/ 39 w 85"/>
                    <a:gd name="T51" fmla="*/ 20 h 103"/>
                    <a:gd name="T52" fmla="*/ 30 w 85"/>
                    <a:gd name="T53" fmla="*/ 21 h 103"/>
                    <a:gd name="T54" fmla="*/ 16 w 85"/>
                    <a:gd name="T55" fmla="*/ 22 h 103"/>
                    <a:gd name="T56" fmla="*/ 24 w 85"/>
                    <a:gd name="T57" fmla="*/ 1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85" h="103">
                      <a:moveTo>
                        <a:pt x="24" y="14"/>
                      </a:moveTo>
                      <a:cubicBezTo>
                        <a:pt x="26" y="14"/>
                        <a:pt x="36" y="14"/>
                        <a:pt x="47" y="7"/>
                      </a:cubicBezTo>
                      <a:cubicBezTo>
                        <a:pt x="47" y="7"/>
                        <a:pt x="58" y="0"/>
                        <a:pt x="64" y="3"/>
                      </a:cubicBezTo>
                      <a:cubicBezTo>
                        <a:pt x="64" y="3"/>
                        <a:pt x="72" y="3"/>
                        <a:pt x="71" y="7"/>
                      </a:cubicBezTo>
                      <a:cubicBezTo>
                        <a:pt x="71" y="7"/>
                        <a:pt x="69" y="12"/>
                        <a:pt x="60" y="13"/>
                      </a:cubicBezTo>
                      <a:cubicBezTo>
                        <a:pt x="60" y="13"/>
                        <a:pt x="48" y="17"/>
                        <a:pt x="48" y="26"/>
                      </a:cubicBezTo>
                      <a:cubicBezTo>
                        <a:pt x="48" y="26"/>
                        <a:pt x="47" y="32"/>
                        <a:pt x="55" y="32"/>
                      </a:cubicBezTo>
                      <a:cubicBezTo>
                        <a:pt x="72" y="27"/>
                        <a:pt x="72" y="27"/>
                        <a:pt x="72" y="27"/>
                      </a:cubicBezTo>
                      <a:cubicBezTo>
                        <a:pt x="72" y="27"/>
                        <a:pt x="79" y="24"/>
                        <a:pt x="83" y="33"/>
                      </a:cubicBezTo>
                      <a:cubicBezTo>
                        <a:pt x="83" y="33"/>
                        <a:pt x="85" y="40"/>
                        <a:pt x="77" y="40"/>
                      </a:cubicBezTo>
                      <a:cubicBezTo>
                        <a:pt x="77" y="40"/>
                        <a:pt x="75" y="37"/>
                        <a:pt x="71" y="38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2"/>
                        <a:pt x="53" y="44"/>
                        <a:pt x="56" y="53"/>
                      </a:cubicBezTo>
                      <a:cubicBezTo>
                        <a:pt x="56" y="53"/>
                        <a:pt x="56" y="78"/>
                        <a:pt x="5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43" y="90"/>
                        <a:pt x="38" y="103"/>
                        <a:pt x="29" y="92"/>
                      </a:cubicBezTo>
                      <a:cubicBezTo>
                        <a:pt x="29" y="92"/>
                        <a:pt x="15" y="84"/>
                        <a:pt x="14" y="72"/>
                      </a:cubicBezTo>
                      <a:cubicBezTo>
                        <a:pt x="14" y="72"/>
                        <a:pt x="15" y="68"/>
                        <a:pt x="21" y="71"/>
                      </a:cubicBezTo>
                      <a:cubicBezTo>
                        <a:pt x="21" y="71"/>
                        <a:pt x="38" y="77"/>
                        <a:pt x="44" y="66"/>
                      </a:cubicBezTo>
                      <a:cubicBezTo>
                        <a:pt x="44" y="66"/>
                        <a:pt x="44" y="59"/>
                        <a:pt x="43" y="57"/>
                      </a:cubicBezTo>
                      <a:cubicBezTo>
                        <a:pt x="43" y="57"/>
                        <a:pt x="42" y="48"/>
                        <a:pt x="34" y="49"/>
                      </a:cubicBezTo>
                      <a:cubicBezTo>
                        <a:pt x="34" y="49"/>
                        <a:pt x="20" y="49"/>
                        <a:pt x="13" y="52"/>
                      </a:cubicBezTo>
                      <a:cubicBezTo>
                        <a:pt x="13" y="52"/>
                        <a:pt x="5" y="58"/>
                        <a:pt x="0" y="44"/>
                      </a:cubicBezTo>
                      <a:cubicBezTo>
                        <a:pt x="0" y="44"/>
                        <a:pt x="5" y="39"/>
                        <a:pt x="12" y="40"/>
                      </a:cubicBezTo>
                      <a:cubicBezTo>
                        <a:pt x="12" y="40"/>
                        <a:pt x="34" y="44"/>
                        <a:pt x="38" y="35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6" y="18"/>
                        <a:pt x="30" y="21"/>
                      </a:cubicBezTo>
                      <a:cubicBezTo>
                        <a:pt x="30" y="21"/>
                        <a:pt x="20" y="30"/>
                        <a:pt x="16" y="22"/>
                      </a:cubicBezTo>
                      <a:cubicBezTo>
                        <a:pt x="16" y="22"/>
                        <a:pt x="10" y="16"/>
                        <a:pt x="24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57" name="íṥľíḓé">
                <a:extLst>
                  <a:ext uri="{FF2B5EF4-FFF2-40B4-BE49-F238E27FC236}">
                    <a16:creationId xmlns:a16="http://schemas.microsoft.com/office/drawing/2014/main" id="{52E97030-55F2-46EC-881A-1F6995DAA939}"/>
                  </a:ext>
                </a:extLst>
              </p:cNvPr>
              <p:cNvGrpSpPr/>
              <p:nvPr/>
            </p:nvGrpSpPr>
            <p:grpSpPr>
              <a:xfrm>
                <a:off x="3645458" y="3873595"/>
                <a:ext cx="7018182" cy="227590"/>
                <a:chOff x="4624388" y="3695700"/>
                <a:chExt cx="4210051" cy="136526"/>
              </a:xfrm>
              <a:grpFill/>
            </p:grpSpPr>
            <p:sp>
              <p:nvSpPr>
                <p:cNvPr id="61" name="îš1îde">
                  <a:extLst>
                    <a:ext uri="{FF2B5EF4-FFF2-40B4-BE49-F238E27FC236}">
                      <a16:creationId xmlns:a16="http://schemas.microsoft.com/office/drawing/2014/main" id="{91171CE6-3B15-409D-85DC-F73CB6DA9F91}"/>
                    </a:ext>
                  </a:extLst>
                </p:cNvPr>
                <p:cNvSpPr/>
                <p:nvPr/>
              </p:nvSpPr>
              <p:spPr bwMode="auto">
                <a:xfrm>
                  <a:off x="4624388" y="3700463"/>
                  <a:ext cx="98425" cy="131763"/>
                </a:xfrm>
                <a:custGeom>
                  <a:avLst/>
                  <a:gdLst>
                    <a:gd name="T0" fmla="*/ 0 w 30"/>
                    <a:gd name="T1" fmla="*/ 40 h 40"/>
                    <a:gd name="T2" fmla="*/ 0 w 30"/>
                    <a:gd name="T3" fmla="*/ 0 h 40"/>
                    <a:gd name="T4" fmla="*/ 15 w 30"/>
                    <a:gd name="T5" fmla="*/ 0 h 40"/>
                    <a:gd name="T6" fmla="*/ 22 w 30"/>
                    <a:gd name="T7" fmla="*/ 1 h 40"/>
                    <a:gd name="T8" fmla="*/ 27 w 30"/>
                    <a:gd name="T9" fmla="*/ 5 h 40"/>
                    <a:gd name="T10" fmla="*/ 28 w 30"/>
                    <a:gd name="T11" fmla="*/ 10 h 40"/>
                    <a:gd name="T12" fmla="*/ 27 w 30"/>
                    <a:gd name="T13" fmla="*/ 15 h 40"/>
                    <a:gd name="T14" fmla="*/ 23 w 30"/>
                    <a:gd name="T15" fmla="*/ 19 h 40"/>
                    <a:gd name="T16" fmla="*/ 28 w 30"/>
                    <a:gd name="T17" fmla="*/ 22 h 40"/>
                    <a:gd name="T18" fmla="*/ 30 w 30"/>
                    <a:gd name="T19" fmla="*/ 28 h 40"/>
                    <a:gd name="T20" fmla="*/ 29 w 30"/>
                    <a:gd name="T21" fmla="*/ 33 h 40"/>
                    <a:gd name="T22" fmla="*/ 26 w 30"/>
                    <a:gd name="T23" fmla="*/ 37 h 40"/>
                    <a:gd name="T24" fmla="*/ 22 w 30"/>
                    <a:gd name="T25" fmla="*/ 39 h 40"/>
                    <a:gd name="T26" fmla="*/ 15 w 30"/>
                    <a:gd name="T27" fmla="*/ 40 h 40"/>
                    <a:gd name="T28" fmla="*/ 0 w 30"/>
                    <a:gd name="T29" fmla="*/ 40 h 40"/>
                    <a:gd name="T30" fmla="*/ 5 w 30"/>
                    <a:gd name="T31" fmla="*/ 17 h 40"/>
                    <a:gd name="T32" fmla="*/ 14 w 30"/>
                    <a:gd name="T33" fmla="*/ 17 h 40"/>
                    <a:gd name="T34" fmla="*/ 19 w 30"/>
                    <a:gd name="T35" fmla="*/ 16 h 40"/>
                    <a:gd name="T36" fmla="*/ 22 w 30"/>
                    <a:gd name="T37" fmla="*/ 14 h 40"/>
                    <a:gd name="T38" fmla="*/ 23 w 30"/>
                    <a:gd name="T39" fmla="*/ 11 h 40"/>
                    <a:gd name="T40" fmla="*/ 22 w 30"/>
                    <a:gd name="T41" fmla="*/ 7 h 40"/>
                    <a:gd name="T42" fmla="*/ 19 w 30"/>
                    <a:gd name="T43" fmla="*/ 5 h 40"/>
                    <a:gd name="T44" fmla="*/ 13 w 30"/>
                    <a:gd name="T45" fmla="*/ 5 h 40"/>
                    <a:gd name="T46" fmla="*/ 5 w 30"/>
                    <a:gd name="T47" fmla="*/ 5 h 40"/>
                    <a:gd name="T48" fmla="*/ 5 w 30"/>
                    <a:gd name="T49" fmla="*/ 17 h 40"/>
                    <a:gd name="T50" fmla="*/ 5 w 30"/>
                    <a:gd name="T51" fmla="*/ 35 h 40"/>
                    <a:gd name="T52" fmla="*/ 15 w 30"/>
                    <a:gd name="T53" fmla="*/ 35 h 40"/>
                    <a:gd name="T54" fmla="*/ 19 w 30"/>
                    <a:gd name="T55" fmla="*/ 35 h 40"/>
                    <a:gd name="T56" fmla="*/ 22 w 30"/>
                    <a:gd name="T57" fmla="*/ 34 h 40"/>
                    <a:gd name="T58" fmla="*/ 24 w 30"/>
                    <a:gd name="T59" fmla="*/ 31 h 40"/>
                    <a:gd name="T60" fmla="*/ 25 w 30"/>
                    <a:gd name="T61" fmla="*/ 28 h 40"/>
                    <a:gd name="T62" fmla="*/ 23 w 30"/>
                    <a:gd name="T63" fmla="*/ 24 h 40"/>
                    <a:gd name="T64" fmla="*/ 20 w 30"/>
                    <a:gd name="T65" fmla="*/ 22 h 40"/>
                    <a:gd name="T66" fmla="*/ 15 w 30"/>
                    <a:gd name="T67" fmla="*/ 21 h 40"/>
                    <a:gd name="T68" fmla="*/ 5 w 30"/>
                    <a:gd name="T69" fmla="*/ 21 h 40"/>
                    <a:gd name="T70" fmla="*/ 5 w 30"/>
                    <a:gd name="T71" fmla="*/ 3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0" h="40">
                      <a:moveTo>
                        <a:pt x="0" y="4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8" y="0"/>
                        <a:pt x="20" y="0"/>
                        <a:pt x="22" y="1"/>
                      </a:cubicBezTo>
                      <a:cubicBezTo>
                        <a:pt x="24" y="2"/>
                        <a:pt x="25" y="3"/>
                        <a:pt x="27" y="5"/>
                      </a:cubicBezTo>
                      <a:cubicBezTo>
                        <a:pt x="28" y="7"/>
                        <a:pt x="28" y="8"/>
                        <a:pt x="28" y="10"/>
                      </a:cubicBezTo>
                      <a:cubicBezTo>
                        <a:pt x="28" y="12"/>
                        <a:pt x="28" y="13"/>
                        <a:pt x="27" y="15"/>
                      </a:cubicBezTo>
                      <a:cubicBezTo>
                        <a:pt x="26" y="16"/>
                        <a:pt x="24" y="18"/>
                        <a:pt x="23" y="19"/>
                      </a:cubicBezTo>
                      <a:cubicBezTo>
                        <a:pt x="25" y="19"/>
                        <a:pt x="27" y="20"/>
                        <a:pt x="28" y="22"/>
                      </a:cubicBezTo>
                      <a:cubicBezTo>
                        <a:pt x="29" y="24"/>
                        <a:pt x="30" y="26"/>
                        <a:pt x="30" y="28"/>
                      </a:cubicBezTo>
                      <a:cubicBezTo>
                        <a:pt x="30" y="30"/>
                        <a:pt x="30" y="32"/>
                        <a:pt x="29" y="33"/>
                      </a:cubicBezTo>
                      <a:cubicBezTo>
                        <a:pt x="28" y="35"/>
                        <a:pt x="27" y="36"/>
                        <a:pt x="26" y="37"/>
                      </a:cubicBezTo>
                      <a:cubicBezTo>
                        <a:pt x="25" y="38"/>
                        <a:pt x="23" y="39"/>
                        <a:pt x="22" y="39"/>
                      </a:cubicBezTo>
                      <a:cubicBezTo>
                        <a:pt x="20" y="39"/>
                        <a:pt x="18" y="40"/>
                        <a:pt x="15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lose/>
                      <a:moveTo>
                        <a:pt x="5" y="17"/>
                      </a:move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6" y="17"/>
                        <a:pt x="18" y="17"/>
                        <a:pt x="19" y="16"/>
                      </a:cubicBezTo>
                      <a:cubicBezTo>
                        <a:pt x="20" y="16"/>
                        <a:pt x="21" y="15"/>
                        <a:pt x="22" y="14"/>
                      </a:cubicBezTo>
                      <a:cubicBezTo>
                        <a:pt x="23" y="13"/>
                        <a:pt x="23" y="12"/>
                        <a:pt x="23" y="11"/>
                      </a:cubicBezTo>
                      <a:cubicBezTo>
                        <a:pt x="23" y="10"/>
                        <a:pt x="23" y="8"/>
                        <a:pt x="22" y="7"/>
                      </a:cubicBezTo>
                      <a:cubicBezTo>
                        <a:pt x="21" y="6"/>
                        <a:pt x="20" y="6"/>
                        <a:pt x="19" y="5"/>
                      </a:cubicBezTo>
                      <a:cubicBezTo>
                        <a:pt x="18" y="5"/>
                        <a:pt x="16" y="5"/>
                        <a:pt x="13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17"/>
                        <a:pt x="5" y="17"/>
                        <a:pt x="5" y="17"/>
                      </a:cubicBezTo>
                      <a:close/>
                      <a:moveTo>
                        <a:pt x="5" y="35"/>
                      </a:move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17" y="35"/>
                        <a:pt x="18" y="35"/>
                        <a:pt x="19" y="35"/>
                      </a:cubicBezTo>
                      <a:cubicBezTo>
                        <a:pt x="20" y="35"/>
                        <a:pt x="21" y="34"/>
                        <a:pt x="22" y="34"/>
                      </a:cubicBezTo>
                      <a:cubicBezTo>
                        <a:pt x="23" y="33"/>
                        <a:pt x="23" y="32"/>
                        <a:pt x="24" y="31"/>
                      </a:cubicBezTo>
                      <a:cubicBezTo>
                        <a:pt x="24" y="31"/>
                        <a:pt x="25" y="29"/>
                        <a:pt x="25" y="28"/>
                      </a:cubicBezTo>
                      <a:cubicBezTo>
                        <a:pt x="25" y="27"/>
                        <a:pt x="24" y="25"/>
                        <a:pt x="23" y="24"/>
                      </a:cubicBezTo>
                      <a:cubicBezTo>
                        <a:pt x="23" y="23"/>
                        <a:pt x="22" y="22"/>
                        <a:pt x="20" y="22"/>
                      </a:cubicBezTo>
                      <a:cubicBezTo>
                        <a:pt x="19" y="22"/>
                        <a:pt x="17" y="21"/>
                        <a:pt x="15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lnTo>
                        <a:pt x="5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3" name="íSļïďé">
                  <a:extLst>
                    <a:ext uri="{FF2B5EF4-FFF2-40B4-BE49-F238E27FC236}">
                      <a16:creationId xmlns:a16="http://schemas.microsoft.com/office/drawing/2014/main" id="{78DEFC10-D19F-4D06-9EFF-6B1C70DC5EFC}"/>
                    </a:ext>
                  </a:extLst>
                </p:cNvPr>
                <p:cNvSpPr/>
                <p:nvPr/>
              </p:nvSpPr>
              <p:spPr bwMode="auto">
                <a:xfrm>
                  <a:off x="4887913" y="3700463"/>
                  <a:ext cx="100013" cy="131763"/>
                </a:xfrm>
                <a:custGeom>
                  <a:avLst/>
                  <a:gdLst>
                    <a:gd name="T0" fmla="*/ 0 w 63"/>
                    <a:gd name="T1" fmla="*/ 83 h 83"/>
                    <a:gd name="T2" fmla="*/ 0 w 63"/>
                    <a:gd name="T3" fmla="*/ 0 h 83"/>
                    <a:gd name="T4" fmla="*/ 61 w 63"/>
                    <a:gd name="T5" fmla="*/ 0 h 83"/>
                    <a:gd name="T6" fmla="*/ 61 w 63"/>
                    <a:gd name="T7" fmla="*/ 10 h 83"/>
                    <a:gd name="T8" fmla="*/ 13 w 63"/>
                    <a:gd name="T9" fmla="*/ 10 h 83"/>
                    <a:gd name="T10" fmla="*/ 13 w 63"/>
                    <a:gd name="T11" fmla="*/ 35 h 83"/>
                    <a:gd name="T12" fmla="*/ 56 w 63"/>
                    <a:gd name="T13" fmla="*/ 35 h 83"/>
                    <a:gd name="T14" fmla="*/ 56 w 63"/>
                    <a:gd name="T15" fmla="*/ 43 h 83"/>
                    <a:gd name="T16" fmla="*/ 13 w 63"/>
                    <a:gd name="T17" fmla="*/ 43 h 83"/>
                    <a:gd name="T18" fmla="*/ 13 w 63"/>
                    <a:gd name="T19" fmla="*/ 73 h 83"/>
                    <a:gd name="T20" fmla="*/ 63 w 63"/>
                    <a:gd name="T21" fmla="*/ 73 h 83"/>
                    <a:gd name="T22" fmla="*/ 63 w 63"/>
                    <a:gd name="T23" fmla="*/ 83 h 83"/>
                    <a:gd name="T24" fmla="*/ 0 w 63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3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61" y="0"/>
                      </a:lnTo>
                      <a:lnTo>
                        <a:pt x="61" y="10"/>
                      </a:lnTo>
                      <a:lnTo>
                        <a:pt x="13" y="10"/>
                      </a:lnTo>
                      <a:lnTo>
                        <a:pt x="13" y="35"/>
                      </a:lnTo>
                      <a:lnTo>
                        <a:pt x="56" y="35"/>
                      </a:lnTo>
                      <a:lnTo>
                        <a:pt x="56" y="43"/>
                      </a:lnTo>
                      <a:lnTo>
                        <a:pt x="13" y="43"/>
                      </a:lnTo>
                      <a:lnTo>
                        <a:pt x="13" y="73"/>
                      </a:lnTo>
                      <a:lnTo>
                        <a:pt x="63" y="73"/>
                      </a:lnTo>
                      <a:lnTo>
                        <a:pt x="63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4" name="íṥľîḍe">
                  <a:extLst>
                    <a:ext uri="{FF2B5EF4-FFF2-40B4-BE49-F238E27FC236}">
                      <a16:creationId xmlns:a16="http://schemas.microsoft.com/office/drawing/2014/main" id="{C04DA03B-1CB7-4911-83D6-E103E92A0A78}"/>
                    </a:ext>
                  </a:extLst>
                </p:cNvPr>
                <p:cNvSpPr/>
                <p:nvPr/>
              </p:nvSpPr>
              <p:spPr bwMode="auto">
                <a:xfrm>
                  <a:off x="5156201" y="3700463"/>
                  <a:ext cx="15875" cy="1317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5" name="îṧ1iḍê">
                  <a:extLst>
                    <a:ext uri="{FF2B5EF4-FFF2-40B4-BE49-F238E27FC236}">
                      <a16:creationId xmlns:a16="http://schemas.microsoft.com/office/drawing/2014/main" id="{ABB1B553-487E-4D06-B2B5-7B4FD086124C}"/>
                    </a:ext>
                  </a:extLst>
                </p:cNvPr>
                <p:cNvSpPr/>
                <p:nvPr/>
              </p:nvSpPr>
              <p:spPr bwMode="auto">
                <a:xfrm>
                  <a:off x="5346701" y="3700463"/>
                  <a:ext cx="103188" cy="131763"/>
                </a:xfrm>
                <a:custGeom>
                  <a:avLst/>
                  <a:gdLst>
                    <a:gd name="T0" fmla="*/ 0 w 65"/>
                    <a:gd name="T1" fmla="*/ 83 h 83"/>
                    <a:gd name="T2" fmla="*/ 0 w 65"/>
                    <a:gd name="T3" fmla="*/ 0 h 83"/>
                    <a:gd name="T4" fmla="*/ 11 w 65"/>
                    <a:gd name="T5" fmla="*/ 0 h 83"/>
                    <a:gd name="T6" fmla="*/ 11 w 65"/>
                    <a:gd name="T7" fmla="*/ 33 h 83"/>
                    <a:gd name="T8" fmla="*/ 52 w 65"/>
                    <a:gd name="T9" fmla="*/ 33 h 83"/>
                    <a:gd name="T10" fmla="*/ 52 w 65"/>
                    <a:gd name="T11" fmla="*/ 0 h 83"/>
                    <a:gd name="T12" fmla="*/ 65 w 65"/>
                    <a:gd name="T13" fmla="*/ 0 h 83"/>
                    <a:gd name="T14" fmla="*/ 65 w 65"/>
                    <a:gd name="T15" fmla="*/ 83 h 83"/>
                    <a:gd name="T16" fmla="*/ 52 w 65"/>
                    <a:gd name="T17" fmla="*/ 83 h 83"/>
                    <a:gd name="T18" fmla="*/ 52 w 65"/>
                    <a:gd name="T19" fmla="*/ 43 h 83"/>
                    <a:gd name="T20" fmla="*/ 11 w 65"/>
                    <a:gd name="T21" fmla="*/ 43 h 83"/>
                    <a:gd name="T22" fmla="*/ 11 w 65"/>
                    <a:gd name="T23" fmla="*/ 83 h 83"/>
                    <a:gd name="T24" fmla="*/ 0 w 65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5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11" y="33"/>
                      </a:lnTo>
                      <a:lnTo>
                        <a:pt x="52" y="33"/>
                      </a:lnTo>
                      <a:lnTo>
                        <a:pt x="52" y="0"/>
                      </a:lnTo>
                      <a:lnTo>
                        <a:pt x="65" y="0"/>
                      </a:lnTo>
                      <a:lnTo>
                        <a:pt x="65" y="83"/>
                      </a:lnTo>
                      <a:lnTo>
                        <a:pt x="52" y="83"/>
                      </a:lnTo>
                      <a:lnTo>
                        <a:pt x="52" y="43"/>
                      </a:lnTo>
                      <a:lnTo>
                        <a:pt x="11" y="43"/>
                      </a:lnTo>
                      <a:lnTo>
                        <a:pt x="11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6" name="îšlïḓe">
                  <a:extLst>
                    <a:ext uri="{FF2B5EF4-FFF2-40B4-BE49-F238E27FC236}">
                      <a16:creationId xmlns:a16="http://schemas.microsoft.com/office/drawing/2014/main" id="{993ABEC9-08CA-46E9-BB51-52EC50BB2E92}"/>
                    </a:ext>
                  </a:extLst>
                </p:cNvPr>
                <p:cNvSpPr/>
                <p:nvPr/>
              </p:nvSpPr>
              <p:spPr bwMode="auto">
                <a:xfrm>
                  <a:off x="5603876" y="3700463"/>
                  <a:ext cx="122238" cy="131763"/>
                </a:xfrm>
                <a:custGeom>
                  <a:avLst/>
                  <a:gdLst>
                    <a:gd name="T0" fmla="*/ 0 w 37"/>
                    <a:gd name="T1" fmla="*/ 40 h 40"/>
                    <a:gd name="T2" fmla="*/ 15 w 37"/>
                    <a:gd name="T3" fmla="*/ 0 h 40"/>
                    <a:gd name="T4" fmla="*/ 21 w 37"/>
                    <a:gd name="T5" fmla="*/ 0 h 40"/>
                    <a:gd name="T6" fmla="*/ 37 w 37"/>
                    <a:gd name="T7" fmla="*/ 40 h 40"/>
                    <a:gd name="T8" fmla="*/ 31 w 37"/>
                    <a:gd name="T9" fmla="*/ 40 h 40"/>
                    <a:gd name="T10" fmla="*/ 26 w 37"/>
                    <a:gd name="T11" fmla="*/ 28 h 40"/>
                    <a:gd name="T12" fmla="*/ 10 w 37"/>
                    <a:gd name="T13" fmla="*/ 28 h 40"/>
                    <a:gd name="T14" fmla="*/ 6 w 37"/>
                    <a:gd name="T15" fmla="*/ 40 h 40"/>
                    <a:gd name="T16" fmla="*/ 0 w 37"/>
                    <a:gd name="T17" fmla="*/ 40 h 40"/>
                    <a:gd name="T18" fmla="*/ 11 w 37"/>
                    <a:gd name="T19" fmla="*/ 23 h 40"/>
                    <a:gd name="T20" fmla="*/ 25 w 37"/>
                    <a:gd name="T21" fmla="*/ 23 h 40"/>
                    <a:gd name="T22" fmla="*/ 21 w 37"/>
                    <a:gd name="T23" fmla="*/ 12 h 40"/>
                    <a:gd name="T24" fmla="*/ 18 w 37"/>
                    <a:gd name="T25" fmla="*/ 4 h 40"/>
                    <a:gd name="T26" fmla="*/ 16 w 37"/>
                    <a:gd name="T27" fmla="*/ 12 h 40"/>
                    <a:gd name="T28" fmla="*/ 11 w 37"/>
                    <a:gd name="T29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7" h="40">
                      <a:moveTo>
                        <a:pt x="0" y="4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37" y="40"/>
                        <a:pt x="37" y="40"/>
                        <a:pt x="37" y="40"/>
                      </a:cubicBezTo>
                      <a:cubicBezTo>
                        <a:pt x="31" y="40"/>
                        <a:pt x="31" y="40"/>
                        <a:pt x="31" y="40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6" y="40"/>
                        <a:pt x="6" y="40"/>
                        <a:pt x="6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lose/>
                      <a:moveTo>
                        <a:pt x="11" y="23"/>
                      </a:move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19" y="9"/>
                        <a:pt x="18" y="6"/>
                        <a:pt x="18" y="4"/>
                      </a:cubicBezTo>
                      <a:cubicBezTo>
                        <a:pt x="17" y="7"/>
                        <a:pt x="17" y="9"/>
                        <a:pt x="16" y="12"/>
                      </a:cubicBezTo>
                      <a:lnTo>
                        <a:pt x="1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7" name="iṩľiďe">
                  <a:extLst>
                    <a:ext uri="{FF2B5EF4-FFF2-40B4-BE49-F238E27FC236}">
                      <a16:creationId xmlns:a16="http://schemas.microsoft.com/office/drawing/2014/main" id="{909A8A9B-33CD-4775-99E1-9F7DB4E4B82F}"/>
                    </a:ext>
                  </a:extLst>
                </p:cNvPr>
                <p:cNvSpPr/>
                <p:nvPr/>
              </p:nvSpPr>
              <p:spPr bwMode="auto">
                <a:xfrm>
                  <a:off x="5881688" y="3700463"/>
                  <a:ext cx="101600" cy="131763"/>
                </a:xfrm>
                <a:custGeom>
                  <a:avLst/>
                  <a:gdLst>
                    <a:gd name="T0" fmla="*/ 0 w 64"/>
                    <a:gd name="T1" fmla="*/ 83 h 83"/>
                    <a:gd name="T2" fmla="*/ 0 w 64"/>
                    <a:gd name="T3" fmla="*/ 0 h 83"/>
                    <a:gd name="T4" fmla="*/ 12 w 64"/>
                    <a:gd name="T5" fmla="*/ 0 h 83"/>
                    <a:gd name="T6" fmla="*/ 54 w 64"/>
                    <a:gd name="T7" fmla="*/ 64 h 83"/>
                    <a:gd name="T8" fmla="*/ 54 w 64"/>
                    <a:gd name="T9" fmla="*/ 0 h 83"/>
                    <a:gd name="T10" fmla="*/ 64 w 64"/>
                    <a:gd name="T11" fmla="*/ 0 h 83"/>
                    <a:gd name="T12" fmla="*/ 64 w 64"/>
                    <a:gd name="T13" fmla="*/ 83 h 83"/>
                    <a:gd name="T14" fmla="*/ 54 w 64"/>
                    <a:gd name="T15" fmla="*/ 83 h 83"/>
                    <a:gd name="T16" fmla="*/ 10 w 64"/>
                    <a:gd name="T17" fmla="*/ 18 h 83"/>
                    <a:gd name="T18" fmla="*/ 10 w 64"/>
                    <a:gd name="T19" fmla="*/ 83 h 83"/>
                    <a:gd name="T20" fmla="*/ 0 w 64"/>
                    <a:gd name="T21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54" y="64"/>
                      </a:lnTo>
                      <a:lnTo>
                        <a:pt x="54" y="0"/>
                      </a:lnTo>
                      <a:lnTo>
                        <a:pt x="64" y="0"/>
                      </a:lnTo>
                      <a:lnTo>
                        <a:pt x="64" y="83"/>
                      </a:lnTo>
                      <a:lnTo>
                        <a:pt x="54" y="83"/>
                      </a:lnTo>
                      <a:lnTo>
                        <a:pt x="10" y="18"/>
                      </a:lnTo>
                      <a:lnTo>
                        <a:pt x="10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8" name="ïṩlíḋè">
                  <a:extLst>
                    <a:ext uri="{FF2B5EF4-FFF2-40B4-BE49-F238E27FC236}">
                      <a16:creationId xmlns:a16="http://schemas.microsoft.com/office/drawing/2014/main" id="{40EDC1DF-6465-4FAA-AADD-5B1CBFCF1173}"/>
                    </a:ext>
                  </a:extLst>
                </p:cNvPr>
                <p:cNvSpPr/>
                <p:nvPr/>
              </p:nvSpPr>
              <p:spPr bwMode="auto">
                <a:xfrm>
                  <a:off x="6151563" y="3695700"/>
                  <a:ext cx="119063" cy="136525"/>
                </a:xfrm>
                <a:custGeom>
                  <a:avLst/>
                  <a:gdLst>
                    <a:gd name="T0" fmla="*/ 20 w 36"/>
                    <a:gd name="T1" fmla="*/ 25 h 41"/>
                    <a:gd name="T2" fmla="*/ 20 w 36"/>
                    <a:gd name="T3" fmla="*/ 20 h 41"/>
                    <a:gd name="T4" fmla="*/ 36 w 36"/>
                    <a:gd name="T5" fmla="*/ 20 h 41"/>
                    <a:gd name="T6" fmla="*/ 36 w 36"/>
                    <a:gd name="T7" fmla="*/ 35 h 41"/>
                    <a:gd name="T8" fmla="*/ 28 w 36"/>
                    <a:gd name="T9" fmla="*/ 40 h 41"/>
                    <a:gd name="T10" fmla="*/ 20 w 36"/>
                    <a:gd name="T11" fmla="*/ 41 h 41"/>
                    <a:gd name="T12" fmla="*/ 9 w 36"/>
                    <a:gd name="T13" fmla="*/ 39 h 41"/>
                    <a:gd name="T14" fmla="*/ 2 w 36"/>
                    <a:gd name="T15" fmla="*/ 32 h 41"/>
                    <a:gd name="T16" fmla="*/ 0 w 36"/>
                    <a:gd name="T17" fmla="*/ 21 h 41"/>
                    <a:gd name="T18" fmla="*/ 2 w 36"/>
                    <a:gd name="T19" fmla="*/ 10 h 41"/>
                    <a:gd name="T20" fmla="*/ 9 w 36"/>
                    <a:gd name="T21" fmla="*/ 3 h 41"/>
                    <a:gd name="T22" fmla="*/ 20 w 36"/>
                    <a:gd name="T23" fmla="*/ 0 h 41"/>
                    <a:gd name="T24" fmla="*/ 27 w 36"/>
                    <a:gd name="T25" fmla="*/ 2 h 41"/>
                    <a:gd name="T26" fmla="*/ 33 w 36"/>
                    <a:gd name="T27" fmla="*/ 6 h 41"/>
                    <a:gd name="T28" fmla="*/ 36 w 36"/>
                    <a:gd name="T29" fmla="*/ 12 h 41"/>
                    <a:gd name="T30" fmla="*/ 31 w 36"/>
                    <a:gd name="T31" fmla="*/ 13 h 41"/>
                    <a:gd name="T32" fmla="*/ 29 w 36"/>
                    <a:gd name="T33" fmla="*/ 9 h 41"/>
                    <a:gd name="T34" fmla="*/ 25 w 36"/>
                    <a:gd name="T35" fmla="*/ 6 h 41"/>
                    <a:gd name="T36" fmla="*/ 20 w 36"/>
                    <a:gd name="T37" fmla="*/ 5 h 41"/>
                    <a:gd name="T38" fmla="*/ 13 w 36"/>
                    <a:gd name="T39" fmla="*/ 6 h 41"/>
                    <a:gd name="T40" fmla="*/ 9 w 36"/>
                    <a:gd name="T41" fmla="*/ 9 h 41"/>
                    <a:gd name="T42" fmla="*/ 7 w 36"/>
                    <a:gd name="T43" fmla="*/ 13 h 41"/>
                    <a:gd name="T44" fmla="*/ 5 w 36"/>
                    <a:gd name="T45" fmla="*/ 21 h 41"/>
                    <a:gd name="T46" fmla="*/ 7 w 36"/>
                    <a:gd name="T47" fmla="*/ 30 h 41"/>
                    <a:gd name="T48" fmla="*/ 12 w 36"/>
                    <a:gd name="T49" fmla="*/ 35 h 41"/>
                    <a:gd name="T50" fmla="*/ 20 w 36"/>
                    <a:gd name="T51" fmla="*/ 37 h 41"/>
                    <a:gd name="T52" fmla="*/ 26 w 36"/>
                    <a:gd name="T53" fmla="*/ 35 h 41"/>
                    <a:gd name="T54" fmla="*/ 31 w 36"/>
                    <a:gd name="T55" fmla="*/ 32 h 41"/>
                    <a:gd name="T56" fmla="*/ 31 w 36"/>
                    <a:gd name="T57" fmla="*/ 25 h 41"/>
                    <a:gd name="T58" fmla="*/ 20 w 36"/>
                    <a:gd name="T59" fmla="*/ 2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6" h="41">
                      <a:moveTo>
                        <a:pt x="20" y="25"/>
                      </a:move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4" y="37"/>
                        <a:pt x="31" y="39"/>
                        <a:pt x="28" y="40"/>
                      </a:cubicBezTo>
                      <a:cubicBezTo>
                        <a:pt x="26" y="41"/>
                        <a:pt x="23" y="41"/>
                        <a:pt x="20" y="41"/>
                      </a:cubicBezTo>
                      <a:cubicBezTo>
                        <a:pt x="16" y="41"/>
                        <a:pt x="13" y="40"/>
                        <a:pt x="9" y="39"/>
                      </a:cubicBezTo>
                      <a:cubicBezTo>
                        <a:pt x="6" y="37"/>
                        <a:pt x="4" y="35"/>
                        <a:pt x="2" y="32"/>
                      </a:cubicBezTo>
                      <a:cubicBezTo>
                        <a:pt x="1" y="28"/>
                        <a:pt x="0" y="25"/>
                        <a:pt x="0" y="21"/>
                      </a:cubicBezTo>
                      <a:cubicBezTo>
                        <a:pt x="0" y="17"/>
                        <a:pt x="1" y="14"/>
                        <a:pt x="2" y="10"/>
                      </a:cubicBezTo>
                      <a:cubicBezTo>
                        <a:pt x="4" y="7"/>
                        <a:pt x="6" y="4"/>
                        <a:pt x="9" y="3"/>
                      </a:cubicBezTo>
                      <a:cubicBezTo>
                        <a:pt x="12" y="1"/>
                        <a:pt x="16" y="0"/>
                        <a:pt x="20" y="0"/>
                      </a:cubicBezTo>
                      <a:cubicBezTo>
                        <a:pt x="22" y="0"/>
                        <a:pt x="25" y="1"/>
                        <a:pt x="27" y="2"/>
                      </a:cubicBezTo>
                      <a:cubicBezTo>
                        <a:pt x="30" y="3"/>
                        <a:pt x="31" y="4"/>
                        <a:pt x="33" y="6"/>
                      </a:cubicBezTo>
                      <a:cubicBezTo>
                        <a:pt x="34" y="7"/>
                        <a:pt x="35" y="9"/>
                        <a:pt x="36" y="12"/>
                      </a:cubicBezTo>
                      <a:cubicBezTo>
                        <a:pt x="31" y="13"/>
                        <a:pt x="31" y="13"/>
                        <a:pt x="31" y="13"/>
                      </a:cubicBezTo>
                      <a:cubicBezTo>
                        <a:pt x="30" y="11"/>
                        <a:pt x="30" y="10"/>
                        <a:pt x="29" y="9"/>
                      </a:cubicBezTo>
                      <a:cubicBezTo>
                        <a:pt x="28" y="8"/>
                        <a:pt x="27" y="7"/>
                        <a:pt x="25" y="6"/>
                      </a:cubicBezTo>
                      <a:cubicBezTo>
                        <a:pt x="23" y="5"/>
                        <a:pt x="22" y="5"/>
                        <a:pt x="20" y="5"/>
                      </a:cubicBezTo>
                      <a:cubicBezTo>
                        <a:pt x="17" y="5"/>
                        <a:pt x="15" y="5"/>
                        <a:pt x="13" y="6"/>
                      </a:cubicBezTo>
                      <a:cubicBezTo>
                        <a:pt x="12" y="7"/>
                        <a:pt x="10" y="8"/>
                        <a:pt x="9" y="9"/>
                      </a:cubicBezTo>
                      <a:cubicBezTo>
                        <a:pt x="8" y="10"/>
                        <a:pt x="7" y="11"/>
                        <a:pt x="7" y="13"/>
                      </a:cubicBezTo>
                      <a:cubicBezTo>
                        <a:pt x="6" y="15"/>
                        <a:pt x="5" y="18"/>
                        <a:pt x="5" y="21"/>
                      </a:cubicBezTo>
                      <a:cubicBezTo>
                        <a:pt x="5" y="24"/>
                        <a:pt x="6" y="27"/>
                        <a:pt x="7" y="30"/>
                      </a:cubicBezTo>
                      <a:cubicBezTo>
                        <a:pt x="8" y="32"/>
                        <a:pt x="10" y="34"/>
                        <a:pt x="12" y="35"/>
                      </a:cubicBezTo>
                      <a:cubicBezTo>
                        <a:pt x="15" y="36"/>
                        <a:pt x="17" y="37"/>
                        <a:pt x="20" y="37"/>
                      </a:cubicBezTo>
                      <a:cubicBezTo>
                        <a:pt x="22" y="37"/>
                        <a:pt x="24" y="36"/>
                        <a:pt x="26" y="35"/>
                      </a:cubicBezTo>
                      <a:cubicBezTo>
                        <a:pt x="28" y="34"/>
                        <a:pt x="30" y="33"/>
                        <a:pt x="31" y="32"/>
                      </a:cubicBezTo>
                      <a:cubicBezTo>
                        <a:pt x="31" y="25"/>
                        <a:pt x="31" y="25"/>
                        <a:pt x="31" y="25"/>
                      </a:cubicBezTo>
                      <a:lnTo>
                        <a:pt x="20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9" name="iṩľíḋé">
                  <a:extLst>
                    <a:ext uri="{FF2B5EF4-FFF2-40B4-BE49-F238E27FC236}">
                      <a16:creationId xmlns:a16="http://schemas.microsoft.com/office/drawing/2014/main" id="{3DA0BDBC-BAF6-4A62-92E5-F6C54819EEC5}"/>
                    </a:ext>
                  </a:extLst>
                </p:cNvPr>
                <p:cNvSpPr/>
                <p:nvPr/>
              </p:nvSpPr>
              <p:spPr bwMode="auto">
                <a:xfrm>
                  <a:off x="6478588" y="3700463"/>
                  <a:ext cx="106363" cy="131763"/>
                </a:xfrm>
                <a:custGeom>
                  <a:avLst/>
                  <a:gdLst>
                    <a:gd name="T0" fmla="*/ 26 w 32"/>
                    <a:gd name="T1" fmla="*/ 0 h 40"/>
                    <a:gd name="T2" fmla="*/ 32 w 32"/>
                    <a:gd name="T3" fmla="*/ 0 h 40"/>
                    <a:gd name="T4" fmla="*/ 32 w 32"/>
                    <a:gd name="T5" fmla="*/ 23 h 40"/>
                    <a:gd name="T6" fmla="*/ 30 w 32"/>
                    <a:gd name="T7" fmla="*/ 32 h 40"/>
                    <a:gd name="T8" fmla="*/ 25 w 32"/>
                    <a:gd name="T9" fmla="*/ 38 h 40"/>
                    <a:gd name="T10" fmla="*/ 16 w 32"/>
                    <a:gd name="T11" fmla="*/ 40 h 40"/>
                    <a:gd name="T12" fmla="*/ 7 w 32"/>
                    <a:gd name="T13" fmla="*/ 38 h 40"/>
                    <a:gd name="T14" fmla="*/ 2 w 32"/>
                    <a:gd name="T15" fmla="*/ 33 h 40"/>
                    <a:gd name="T16" fmla="*/ 0 w 32"/>
                    <a:gd name="T17" fmla="*/ 23 h 40"/>
                    <a:gd name="T18" fmla="*/ 0 w 32"/>
                    <a:gd name="T19" fmla="*/ 0 h 40"/>
                    <a:gd name="T20" fmla="*/ 6 w 32"/>
                    <a:gd name="T21" fmla="*/ 0 h 40"/>
                    <a:gd name="T22" fmla="*/ 6 w 32"/>
                    <a:gd name="T23" fmla="*/ 23 h 40"/>
                    <a:gd name="T24" fmla="*/ 7 w 32"/>
                    <a:gd name="T25" fmla="*/ 30 h 40"/>
                    <a:gd name="T26" fmla="*/ 10 w 32"/>
                    <a:gd name="T27" fmla="*/ 34 h 40"/>
                    <a:gd name="T28" fmla="*/ 16 w 32"/>
                    <a:gd name="T29" fmla="*/ 36 h 40"/>
                    <a:gd name="T30" fmla="*/ 24 w 32"/>
                    <a:gd name="T31" fmla="*/ 33 h 40"/>
                    <a:gd name="T32" fmla="*/ 26 w 32"/>
                    <a:gd name="T33" fmla="*/ 23 h 40"/>
                    <a:gd name="T34" fmla="*/ 26 w 32"/>
                    <a:gd name="T3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" h="40">
                      <a:moveTo>
                        <a:pt x="26" y="0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2" y="27"/>
                        <a:pt x="31" y="30"/>
                        <a:pt x="30" y="32"/>
                      </a:cubicBezTo>
                      <a:cubicBezTo>
                        <a:pt x="29" y="35"/>
                        <a:pt x="28" y="37"/>
                        <a:pt x="25" y="38"/>
                      </a:cubicBezTo>
                      <a:cubicBezTo>
                        <a:pt x="23" y="40"/>
                        <a:pt x="20" y="40"/>
                        <a:pt x="16" y="40"/>
                      </a:cubicBezTo>
                      <a:cubicBezTo>
                        <a:pt x="12" y="40"/>
                        <a:pt x="9" y="40"/>
                        <a:pt x="7" y="38"/>
                      </a:cubicBezTo>
                      <a:cubicBezTo>
                        <a:pt x="5" y="37"/>
                        <a:pt x="3" y="35"/>
                        <a:pt x="2" y="33"/>
                      </a:cubicBezTo>
                      <a:cubicBezTo>
                        <a:pt x="1" y="30"/>
                        <a:pt x="0" y="27"/>
                        <a:pt x="0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6" y="26"/>
                        <a:pt x="6" y="29"/>
                        <a:pt x="7" y="30"/>
                      </a:cubicBezTo>
                      <a:cubicBezTo>
                        <a:pt x="7" y="32"/>
                        <a:pt x="8" y="33"/>
                        <a:pt x="10" y="34"/>
                      </a:cubicBezTo>
                      <a:cubicBezTo>
                        <a:pt x="11" y="35"/>
                        <a:pt x="13" y="36"/>
                        <a:pt x="16" y="36"/>
                      </a:cubicBezTo>
                      <a:cubicBezTo>
                        <a:pt x="19" y="36"/>
                        <a:pt x="22" y="35"/>
                        <a:pt x="24" y="33"/>
                      </a:cubicBezTo>
                      <a:cubicBezTo>
                        <a:pt x="25" y="31"/>
                        <a:pt x="26" y="28"/>
                        <a:pt x="26" y="23"/>
                      </a:cubicBez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0" name="iṧlíḓé">
                  <a:extLst>
                    <a:ext uri="{FF2B5EF4-FFF2-40B4-BE49-F238E27FC236}">
                      <a16:creationId xmlns:a16="http://schemas.microsoft.com/office/drawing/2014/main" id="{768C15D8-E22A-4DD6-84F2-4F27FFEC345B}"/>
                    </a:ext>
                  </a:extLst>
                </p:cNvPr>
                <p:cNvSpPr/>
                <p:nvPr/>
              </p:nvSpPr>
              <p:spPr bwMode="auto">
                <a:xfrm>
                  <a:off x="6753226" y="3700463"/>
                  <a:ext cx="101600" cy="131763"/>
                </a:xfrm>
                <a:custGeom>
                  <a:avLst/>
                  <a:gdLst>
                    <a:gd name="T0" fmla="*/ 0 w 64"/>
                    <a:gd name="T1" fmla="*/ 83 h 83"/>
                    <a:gd name="T2" fmla="*/ 0 w 64"/>
                    <a:gd name="T3" fmla="*/ 0 h 83"/>
                    <a:gd name="T4" fmla="*/ 12 w 64"/>
                    <a:gd name="T5" fmla="*/ 0 h 83"/>
                    <a:gd name="T6" fmla="*/ 54 w 64"/>
                    <a:gd name="T7" fmla="*/ 64 h 83"/>
                    <a:gd name="T8" fmla="*/ 54 w 64"/>
                    <a:gd name="T9" fmla="*/ 0 h 83"/>
                    <a:gd name="T10" fmla="*/ 64 w 64"/>
                    <a:gd name="T11" fmla="*/ 0 h 83"/>
                    <a:gd name="T12" fmla="*/ 64 w 64"/>
                    <a:gd name="T13" fmla="*/ 83 h 83"/>
                    <a:gd name="T14" fmla="*/ 54 w 64"/>
                    <a:gd name="T15" fmla="*/ 83 h 83"/>
                    <a:gd name="T16" fmla="*/ 10 w 64"/>
                    <a:gd name="T17" fmla="*/ 18 h 83"/>
                    <a:gd name="T18" fmla="*/ 10 w 64"/>
                    <a:gd name="T19" fmla="*/ 83 h 83"/>
                    <a:gd name="T20" fmla="*/ 0 w 64"/>
                    <a:gd name="T21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54" y="64"/>
                      </a:lnTo>
                      <a:lnTo>
                        <a:pt x="54" y="0"/>
                      </a:lnTo>
                      <a:lnTo>
                        <a:pt x="64" y="0"/>
                      </a:lnTo>
                      <a:lnTo>
                        <a:pt x="64" y="83"/>
                      </a:lnTo>
                      <a:lnTo>
                        <a:pt x="54" y="83"/>
                      </a:lnTo>
                      <a:lnTo>
                        <a:pt x="10" y="18"/>
                      </a:lnTo>
                      <a:lnTo>
                        <a:pt x="10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1" name="íṥľide">
                  <a:extLst>
                    <a:ext uri="{FF2B5EF4-FFF2-40B4-BE49-F238E27FC236}">
                      <a16:creationId xmlns:a16="http://schemas.microsoft.com/office/drawing/2014/main" id="{CAB892D3-96B4-4F71-8A34-57F90BA8CC1C}"/>
                    </a:ext>
                  </a:extLst>
                </p:cNvPr>
                <p:cNvSpPr/>
                <p:nvPr/>
              </p:nvSpPr>
              <p:spPr bwMode="auto">
                <a:xfrm>
                  <a:off x="7029451" y="3700463"/>
                  <a:ext cx="15875" cy="1317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2" name="ïṩlîḑè">
                  <a:extLst>
                    <a:ext uri="{FF2B5EF4-FFF2-40B4-BE49-F238E27FC236}">
                      <a16:creationId xmlns:a16="http://schemas.microsoft.com/office/drawing/2014/main" id="{9A1DF51C-D885-41E7-B2E2-00A93EB1F3B0}"/>
                    </a:ext>
                  </a:extLst>
                </p:cNvPr>
                <p:cNvSpPr/>
                <p:nvPr/>
              </p:nvSpPr>
              <p:spPr bwMode="auto">
                <a:xfrm>
                  <a:off x="7207251" y="3700463"/>
                  <a:ext cx="119063" cy="131763"/>
                </a:xfrm>
                <a:custGeom>
                  <a:avLst/>
                  <a:gdLst>
                    <a:gd name="T0" fmla="*/ 15 w 36"/>
                    <a:gd name="T1" fmla="*/ 40 h 40"/>
                    <a:gd name="T2" fmla="*/ 0 w 36"/>
                    <a:gd name="T3" fmla="*/ 0 h 40"/>
                    <a:gd name="T4" fmla="*/ 5 w 36"/>
                    <a:gd name="T5" fmla="*/ 0 h 40"/>
                    <a:gd name="T6" fmla="*/ 15 w 36"/>
                    <a:gd name="T7" fmla="*/ 29 h 40"/>
                    <a:gd name="T8" fmla="*/ 18 w 36"/>
                    <a:gd name="T9" fmla="*/ 35 h 40"/>
                    <a:gd name="T10" fmla="*/ 20 w 36"/>
                    <a:gd name="T11" fmla="*/ 29 h 40"/>
                    <a:gd name="T12" fmla="*/ 30 w 36"/>
                    <a:gd name="T13" fmla="*/ 0 h 40"/>
                    <a:gd name="T14" fmla="*/ 36 w 36"/>
                    <a:gd name="T15" fmla="*/ 0 h 40"/>
                    <a:gd name="T16" fmla="*/ 20 w 36"/>
                    <a:gd name="T17" fmla="*/ 40 h 40"/>
                    <a:gd name="T18" fmla="*/ 15 w 36"/>
                    <a:gd name="T19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40">
                      <a:moveTo>
                        <a:pt x="15" y="4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6" y="31"/>
                        <a:pt x="17" y="33"/>
                        <a:pt x="18" y="35"/>
                      </a:cubicBezTo>
                      <a:cubicBezTo>
                        <a:pt x="18" y="33"/>
                        <a:pt x="19" y="31"/>
                        <a:pt x="20" y="29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20" y="40"/>
                        <a:pt x="20" y="40"/>
                        <a:pt x="20" y="40"/>
                      </a:cubicBezTo>
                      <a:lnTo>
                        <a:pt x="15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3" name="í$ḷiḓê">
                  <a:extLst>
                    <a:ext uri="{FF2B5EF4-FFF2-40B4-BE49-F238E27FC236}">
                      <a16:creationId xmlns:a16="http://schemas.microsoft.com/office/drawing/2014/main" id="{6B50EE9C-F8C9-4408-AA45-DE503548EE2F}"/>
                    </a:ext>
                  </a:extLst>
                </p:cNvPr>
                <p:cNvSpPr/>
                <p:nvPr/>
              </p:nvSpPr>
              <p:spPr bwMode="auto">
                <a:xfrm>
                  <a:off x="7485063" y="3700463"/>
                  <a:ext cx="95250" cy="131763"/>
                </a:xfrm>
                <a:custGeom>
                  <a:avLst/>
                  <a:gdLst>
                    <a:gd name="T0" fmla="*/ 0 w 60"/>
                    <a:gd name="T1" fmla="*/ 83 h 83"/>
                    <a:gd name="T2" fmla="*/ 0 w 60"/>
                    <a:gd name="T3" fmla="*/ 0 h 83"/>
                    <a:gd name="T4" fmla="*/ 58 w 60"/>
                    <a:gd name="T5" fmla="*/ 0 h 83"/>
                    <a:gd name="T6" fmla="*/ 58 w 60"/>
                    <a:gd name="T7" fmla="*/ 10 h 83"/>
                    <a:gd name="T8" fmla="*/ 10 w 60"/>
                    <a:gd name="T9" fmla="*/ 10 h 83"/>
                    <a:gd name="T10" fmla="*/ 10 w 60"/>
                    <a:gd name="T11" fmla="*/ 35 h 83"/>
                    <a:gd name="T12" fmla="*/ 56 w 60"/>
                    <a:gd name="T13" fmla="*/ 35 h 83"/>
                    <a:gd name="T14" fmla="*/ 56 w 60"/>
                    <a:gd name="T15" fmla="*/ 43 h 83"/>
                    <a:gd name="T16" fmla="*/ 10 w 60"/>
                    <a:gd name="T17" fmla="*/ 43 h 83"/>
                    <a:gd name="T18" fmla="*/ 10 w 60"/>
                    <a:gd name="T19" fmla="*/ 73 h 83"/>
                    <a:gd name="T20" fmla="*/ 60 w 60"/>
                    <a:gd name="T21" fmla="*/ 73 h 83"/>
                    <a:gd name="T22" fmla="*/ 60 w 60"/>
                    <a:gd name="T23" fmla="*/ 83 h 83"/>
                    <a:gd name="T24" fmla="*/ 0 w 60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0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58" y="0"/>
                      </a:lnTo>
                      <a:lnTo>
                        <a:pt x="58" y="10"/>
                      </a:lnTo>
                      <a:lnTo>
                        <a:pt x="10" y="10"/>
                      </a:lnTo>
                      <a:lnTo>
                        <a:pt x="10" y="35"/>
                      </a:lnTo>
                      <a:lnTo>
                        <a:pt x="56" y="35"/>
                      </a:lnTo>
                      <a:lnTo>
                        <a:pt x="56" y="43"/>
                      </a:lnTo>
                      <a:lnTo>
                        <a:pt x="10" y="43"/>
                      </a:lnTo>
                      <a:lnTo>
                        <a:pt x="10" y="73"/>
                      </a:lnTo>
                      <a:lnTo>
                        <a:pt x="60" y="73"/>
                      </a:lnTo>
                      <a:lnTo>
                        <a:pt x="60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4" name="ïṡļîdê">
                  <a:extLst>
                    <a:ext uri="{FF2B5EF4-FFF2-40B4-BE49-F238E27FC236}">
                      <a16:creationId xmlns:a16="http://schemas.microsoft.com/office/drawing/2014/main" id="{053003D2-C91E-4BB4-A114-695E918408A3}"/>
                    </a:ext>
                  </a:extLst>
                </p:cNvPr>
                <p:cNvSpPr/>
                <p:nvPr/>
              </p:nvSpPr>
              <p:spPr bwMode="auto">
                <a:xfrm>
                  <a:off x="7745413" y="3700463"/>
                  <a:ext cx="115888" cy="131763"/>
                </a:xfrm>
                <a:custGeom>
                  <a:avLst/>
                  <a:gdLst>
                    <a:gd name="T0" fmla="*/ 0 w 35"/>
                    <a:gd name="T1" fmla="*/ 40 h 40"/>
                    <a:gd name="T2" fmla="*/ 0 w 35"/>
                    <a:gd name="T3" fmla="*/ 0 h 40"/>
                    <a:gd name="T4" fmla="*/ 18 w 35"/>
                    <a:gd name="T5" fmla="*/ 0 h 40"/>
                    <a:gd name="T6" fmla="*/ 26 w 35"/>
                    <a:gd name="T7" fmla="*/ 1 h 40"/>
                    <a:gd name="T8" fmla="*/ 30 w 35"/>
                    <a:gd name="T9" fmla="*/ 5 h 40"/>
                    <a:gd name="T10" fmla="*/ 32 w 35"/>
                    <a:gd name="T11" fmla="*/ 11 h 40"/>
                    <a:gd name="T12" fmla="*/ 29 w 35"/>
                    <a:gd name="T13" fmla="*/ 18 h 40"/>
                    <a:gd name="T14" fmla="*/ 21 w 35"/>
                    <a:gd name="T15" fmla="*/ 22 h 40"/>
                    <a:gd name="T16" fmla="*/ 24 w 35"/>
                    <a:gd name="T17" fmla="*/ 24 h 40"/>
                    <a:gd name="T18" fmla="*/ 28 w 35"/>
                    <a:gd name="T19" fmla="*/ 29 h 40"/>
                    <a:gd name="T20" fmla="*/ 35 w 35"/>
                    <a:gd name="T21" fmla="*/ 40 h 40"/>
                    <a:gd name="T22" fmla="*/ 29 w 35"/>
                    <a:gd name="T23" fmla="*/ 40 h 40"/>
                    <a:gd name="T24" fmla="*/ 23 w 35"/>
                    <a:gd name="T25" fmla="*/ 31 h 40"/>
                    <a:gd name="T26" fmla="*/ 20 w 35"/>
                    <a:gd name="T27" fmla="*/ 26 h 40"/>
                    <a:gd name="T28" fmla="*/ 17 w 35"/>
                    <a:gd name="T29" fmla="*/ 23 h 40"/>
                    <a:gd name="T30" fmla="*/ 15 w 35"/>
                    <a:gd name="T31" fmla="*/ 22 h 40"/>
                    <a:gd name="T32" fmla="*/ 12 w 35"/>
                    <a:gd name="T33" fmla="*/ 22 h 40"/>
                    <a:gd name="T34" fmla="*/ 6 w 35"/>
                    <a:gd name="T35" fmla="*/ 22 h 40"/>
                    <a:gd name="T36" fmla="*/ 6 w 35"/>
                    <a:gd name="T37" fmla="*/ 40 h 40"/>
                    <a:gd name="T38" fmla="*/ 0 w 35"/>
                    <a:gd name="T39" fmla="*/ 40 h 40"/>
                    <a:gd name="T40" fmla="*/ 6 w 35"/>
                    <a:gd name="T41" fmla="*/ 18 h 40"/>
                    <a:gd name="T42" fmla="*/ 17 w 35"/>
                    <a:gd name="T43" fmla="*/ 18 h 40"/>
                    <a:gd name="T44" fmla="*/ 22 w 35"/>
                    <a:gd name="T45" fmla="*/ 17 h 40"/>
                    <a:gd name="T46" fmla="*/ 26 w 35"/>
                    <a:gd name="T47" fmla="*/ 14 h 40"/>
                    <a:gd name="T48" fmla="*/ 27 w 35"/>
                    <a:gd name="T49" fmla="*/ 11 h 40"/>
                    <a:gd name="T50" fmla="*/ 25 w 35"/>
                    <a:gd name="T51" fmla="*/ 6 h 40"/>
                    <a:gd name="T52" fmla="*/ 18 w 35"/>
                    <a:gd name="T53" fmla="*/ 4 h 40"/>
                    <a:gd name="T54" fmla="*/ 6 w 35"/>
                    <a:gd name="T55" fmla="*/ 4 h 40"/>
                    <a:gd name="T56" fmla="*/ 6 w 35"/>
                    <a:gd name="T57" fmla="*/ 18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5" h="40">
                      <a:moveTo>
                        <a:pt x="0" y="4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0"/>
                        <a:pt x="24" y="0"/>
                        <a:pt x="26" y="1"/>
                      </a:cubicBezTo>
                      <a:cubicBezTo>
                        <a:pt x="28" y="2"/>
                        <a:pt x="29" y="3"/>
                        <a:pt x="30" y="5"/>
                      </a:cubicBezTo>
                      <a:cubicBezTo>
                        <a:pt x="31" y="7"/>
                        <a:pt x="32" y="9"/>
                        <a:pt x="32" y="11"/>
                      </a:cubicBezTo>
                      <a:cubicBezTo>
                        <a:pt x="32" y="14"/>
                        <a:pt x="31" y="16"/>
                        <a:pt x="29" y="18"/>
                      </a:cubicBezTo>
                      <a:cubicBezTo>
                        <a:pt x="27" y="20"/>
                        <a:pt x="25" y="21"/>
                        <a:pt x="21" y="22"/>
                      </a:cubicBezTo>
                      <a:cubicBezTo>
                        <a:pt x="22" y="22"/>
                        <a:pt x="23" y="23"/>
                        <a:pt x="24" y="24"/>
                      </a:cubicBezTo>
                      <a:cubicBezTo>
                        <a:pt x="25" y="25"/>
                        <a:pt x="27" y="27"/>
                        <a:pt x="28" y="29"/>
                      </a:cubicBezTo>
                      <a:cubicBezTo>
                        <a:pt x="35" y="40"/>
                        <a:pt x="35" y="40"/>
                        <a:pt x="35" y="40"/>
                      </a:cubicBezTo>
                      <a:cubicBezTo>
                        <a:pt x="29" y="40"/>
                        <a:pt x="29" y="40"/>
                        <a:pt x="29" y="40"/>
                      </a:cubicBezTo>
                      <a:cubicBezTo>
                        <a:pt x="23" y="31"/>
                        <a:pt x="23" y="31"/>
                        <a:pt x="23" y="31"/>
                      </a:cubicBezTo>
                      <a:cubicBezTo>
                        <a:pt x="22" y="29"/>
                        <a:pt x="21" y="27"/>
                        <a:pt x="20" y="26"/>
                      </a:cubicBezTo>
                      <a:cubicBezTo>
                        <a:pt x="19" y="25"/>
                        <a:pt x="18" y="24"/>
                        <a:pt x="17" y="23"/>
                      </a:cubicBezTo>
                      <a:cubicBezTo>
                        <a:pt x="16" y="23"/>
                        <a:pt x="15" y="22"/>
                        <a:pt x="15" y="22"/>
                      </a:cubicBezTo>
                      <a:cubicBezTo>
                        <a:pt x="14" y="22"/>
                        <a:pt x="13" y="22"/>
                        <a:pt x="12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6" y="40"/>
                        <a:pt x="6" y="40"/>
                        <a:pt x="6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lose/>
                      <a:moveTo>
                        <a:pt x="6" y="18"/>
                      </a:move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9" y="18"/>
                        <a:pt x="21" y="17"/>
                        <a:pt x="22" y="17"/>
                      </a:cubicBezTo>
                      <a:cubicBezTo>
                        <a:pt x="24" y="16"/>
                        <a:pt x="25" y="15"/>
                        <a:pt x="26" y="14"/>
                      </a:cubicBezTo>
                      <a:cubicBezTo>
                        <a:pt x="26" y="13"/>
                        <a:pt x="27" y="12"/>
                        <a:pt x="27" y="11"/>
                      </a:cubicBezTo>
                      <a:cubicBezTo>
                        <a:pt x="27" y="9"/>
                        <a:pt x="26" y="7"/>
                        <a:pt x="25" y="6"/>
                      </a:cubicBezTo>
                      <a:cubicBezTo>
                        <a:pt x="23" y="5"/>
                        <a:pt x="21" y="4"/>
                        <a:pt x="18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lnTo>
                        <a:pt x="6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5" name="ísḷíďê">
                  <a:extLst>
                    <a:ext uri="{FF2B5EF4-FFF2-40B4-BE49-F238E27FC236}">
                      <a16:creationId xmlns:a16="http://schemas.microsoft.com/office/drawing/2014/main" id="{0B501A4B-A469-45BD-99B5-0CBC4EF96130}"/>
                    </a:ext>
                  </a:extLst>
                </p:cNvPr>
                <p:cNvSpPr/>
                <p:nvPr/>
              </p:nvSpPr>
              <p:spPr bwMode="auto">
                <a:xfrm>
                  <a:off x="8012113" y="3695700"/>
                  <a:ext cx="106363" cy="136525"/>
                </a:xfrm>
                <a:custGeom>
                  <a:avLst/>
                  <a:gdLst>
                    <a:gd name="T0" fmla="*/ 0 w 32"/>
                    <a:gd name="T1" fmla="*/ 28 h 41"/>
                    <a:gd name="T2" fmla="*/ 5 w 32"/>
                    <a:gd name="T3" fmla="*/ 27 h 41"/>
                    <a:gd name="T4" fmla="*/ 7 w 32"/>
                    <a:gd name="T5" fmla="*/ 32 h 41"/>
                    <a:gd name="T6" fmla="*/ 11 w 32"/>
                    <a:gd name="T7" fmla="*/ 35 h 41"/>
                    <a:gd name="T8" fmla="*/ 17 w 32"/>
                    <a:gd name="T9" fmla="*/ 37 h 41"/>
                    <a:gd name="T10" fmla="*/ 22 w 32"/>
                    <a:gd name="T11" fmla="*/ 36 h 41"/>
                    <a:gd name="T12" fmla="*/ 26 w 32"/>
                    <a:gd name="T13" fmla="*/ 33 h 41"/>
                    <a:gd name="T14" fmla="*/ 27 w 32"/>
                    <a:gd name="T15" fmla="*/ 30 h 41"/>
                    <a:gd name="T16" fmla="*/ 26 w 32"/>
                    <a:gd name="T17" fmla="*/ 27 h 41"/>
                    <a:gd name="T18" fmla="*/ 22 w 32"/>
                    <a:gd name="T19" fmla="*/ 24 h 41"/>
                    <a:gd name="T20" fmla="*/ 15 w 32"/>
                    <a:gd name="T21" fmla="*/ 22 h 41"/>
                    <a:gd name="T22" fmla="*/ 8 w 32"/>
                    <a:gd name="T23" fmla="*/ 20 h 41"/>
                    <a:gd name="T24" fmla="*/ 3 w 32"/>
                    <a:gd name="T25" fmla="*/ 16 h 41"/>
                    <a:gd name="T26" fmla="*/ 2 w 32"/>
                    <a:gd name="T27" fmla="*/ 11 h 41"/>
                    <a:gd name="T28" fmla="*/ 4 w 32"/>
                    <a:gd name="T29" fmla="*/ 6 h 41"/>
                    <a:gd name="T30" fmla="*/ 9 w 32"/>
                    <a:gd name="T31" fmla="*/ 2 h 41"/>
                    <a:gd name="T32" fmla="*/ 16 w 32"/>
                    <a:gd name="T33" fmla="*/ 0 h 41"/>
                    <a:gd name="T34" fmla="*/ 24 w 32"/>
                    <a:gd name="T35" fmla="*/ 2 h 41"/>
                    <a:gd name="T36" fmla="*/ 29 w 32"/>
                    <a:gd name="T37" fmla="*/ 6 h 41"/>
                    <a:gd name="T38" fmla="*/ 31 w 32"/>
                    <a:gd name="T39" fmla="*/ 12 h 41"/>
                    <a:gd name="T40" fmla="*/ 26 w 32"/>
                    <a:gd name="T41" fmla="*/ 13 h 41"/>
                    <a:gd name="T42" fmla="*/ 23 w 32"/>
                    <a:gd name="T43" fmla="*/ 7 h 41"/>
                    <a:gd name="T44" fmla="*/ 16 w 32"/>
                    <a:gd name="T45" fmla="*/ 5 h 41"/>
                    <a:gd name="T46" fmla="*/ 9 w 32"/>
                    <a:gd name="T47" fmla="*/ 7 h 41"/>
                    <a:gd name="T48" fmla="*/ 7 w 32"/>
                    <a:gd name="T49" fmla="*/ 11 h 41"/>
                    <a:gd name="T50" fmla="*/ 8 w 32"/>
                    <a:gd name="T51" fmla="*/ 14 h 41"/>
                    <a:gd name="T52" fmla="*/ 16 w 32"/>
                    <a:gd name="T53" fmla="*/ 17 h 41"/>
                    <a:gd name="T54" fmla="*/ 25 w 32"/>
                    <a:gd name="T55" fmla="*/ 20 h 41"/>
                    <a:gd name="T56" fmla="*/ 30 w 32"/>
                    <a:gd name="T57" fmla="*/ 24 h 41"/>
                    <a:gd name="T58" fmla="*/ 32 w 32"/>
                    <a:gd name="T59" fmla="*/ 29 h 41"/>
                    <a:gd name="T60" fmla="*/ 30 w 32"/>
                    <a:gd name="T61" fmla="*/ 35 h 41"/>
                    <a:gd name="T62" fmla="*/ 25 w 32"/>
                    <a:gd name="T63" fmla="*/ 40 h 41"/>
                    <a:gd name="T64" fmla="*/ 17 w 32"/>
                    <a:gd name="T65" fmla="*/ 41 h 41"/>
                    <a:gd name="T66" fmla="*/ 8 w 32"/>
                    <a:gd name="T67" fmla="*/ 40 h 41"/>
                    <a:gd name="T68" fmla="*/ 3 w 32"/>
                    <a:gd name="T69" fmla="*/ 35 h 41"/>
                    <a:gd name="T70" fmla="*/ 0 w 32"/>
                    <a:gd name="T71" fmla="*/ 2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" h="41">
                      <a:moveTo>
                        <a:pt x="0" y="28"/>
                      </a:move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6" y="29"/>
                        <a:pt x="6" y="31"/>
                        <a:pt x="7" y="32"/>
                      </a:cubicBezTo>
                      <a:cubicBezTo>
                        <a:pt x="8" y="34"/>
                        <a:pt x="9" y="35"/>
                        <a:pt x="11" y="35"/>
                      </a:cubicBezTo>
                      <a:cubicBezTo>
                        <a:pt x="13" y="36"/>
                        <a:pt x="15" y="37"/>
                        <a:pt x="17" y="37"/>
                      </a:cubicBezTo>
                      <a:cubicBezTo>
                        <a:pt x="19" y="37"/>
                        <a:pt x="21" y="36"/>
                        <a:pt x="22" y="36"/>
                      </a:cubicBezTo>
                      <a:cubicBezTo>
                        <a:pt x="24" y="35"/>
                        <a:pt x="25" y="34"/>
                        <a:pt x="26" y="33"/>
                      </a:cubicBezTo>
                      <a:cubicBezTo>
                        <a:pt x="26" y="32"/>
                        <a:pt x="27" y="31"/>
                        <a:pt x="27" y="30"/>
                      </a:cubicBezTo>
                      <a:cubicBezTo>
                        <a:pt x="27" y="29"/>
                        <a:pt x="26" y="28"/>
                        <a:pt x="26" y="27"/>
                      </a:cubicBezTo>
                      <a:cubicBezTo>
                        <a:pt x="25" y="26"/>
                        <a:pt x="24" y="25"/>
                        <a:pt x="22" y="24"/>
                      </a:cubicBezTo>
                      <a:cubicBezTo>
                        <a:pt x="21" y="24"/>
                        <a:pt x="19" y="23"/>
                        <a:pt x="15" y="22"/>
                      </a:cubicBezTo>
                      <a:cubicBezTo>
                        <a:pt x="12" y="21"/>
                        <a:pt x="9" y="21"/>
                        <a:pt x="8" y="20"/>
                      </a:cubicBezTo>
                      <a:cubicBezTo>
                        <a:pt x="6" y="19"/>
                        <a:pt x="4" y="18"/>
                        <a:pt x="3" y="16"/>
                      </a:cubicBezTo>
                      <a:cubicBezTo>
                        <a:pt x="2" y="15"/>
                        <a:pt x="2" y="13"/>
                        <a:pt x="2" y="11"/>
                      </a:cubicBezTo>
                      <a:cubicBezTo>
                        <a:pt x="2" y="9"/>
                        <a:pt x="2" y="7"/>
                        <a:pt x="4" y="6"/>
                      </a:cubicBezTo>
                      <a:cubicBezTo>
                        <a:pt x="5" y="4"/>
                        <a:pt x="6" y="3"/>
                        <a:pt x="9" y="2"/>
                      </a:cubicBezTo>
                      <a:cubicBezTo>
                        <a:pt x="11" y="1"/>
                        <a:pt x="13" y="0"/>
                        <a:pt x="16" y="0"/>
                      </a:cubicBezTo>
                      <a:cubicBezTo>
                        <a:pt x="19" y="0"/>
                        <a:pt x="21" y="1"/>
                        <a:pt x="24" y="2"/>
                      </a:cubicBezTo>
                      <a:cubicBezTo>
                        <a:pt x="26" y="3"/>
                        <a:pt x="28" y="4"/>
                        <a:pt x="29" y="6"/>
                      </a:cubicBezTo>
                      <a:cubicBezTo>
                        <a:pt x="30" y="8"/>
                        <a:pt x="31" y="10"/>
                        <a:pt x="31" y="12"/>
                      </a:cubicBezTo>
                      <a:cubicBezTo>
                        <a:pt x="26" y="13"/>
                        <a:pt x="26" y="13"/>
                        <a:pt x="26" y="13"/>
                      </a:cubicBezTo>
                      <a:cubicBezTo>
                        <a:pt x="25" y="10"/>
                        <a:pt x="24" y="8"/>
                        <a:pt x="23" y="7"/>
                      </a:cubicBezTo>
                      <a:cubicBezTo>
                        <a:pt x="21" y="6"/>
                        <a:pt x="19" y="5"/>
                        <a:pt x="16" y="5"/>
                      </a:cubicBezTo>
                      <a:cubicBezTo>
                        <a:pt x="13" y="5"/>
                        <a:pt x="11" y="6"/>
                        <a:pt x="9" y="7"/>
                      </a:cubicBezTo>
                      <a:cubicBezTo>
                        <a:pt x="8" y="8"/>
                        <a:pt x="7" y="9"/>
                        <a:pt x="7" y="11"/>
                      </a:cubicBezTo>
                      <a:cubicBezTo>
                        <a:pt x="7" y="12"/>
                        <a:pt x="7" y="14"/>
                        <a:pt x="8" y="14"/>
                      </a:cubicBezTo>
                      <a:cubicBezTo>
                        <a:pt x="9" y="15"/>
                        <a:pt x="12" y="16"/>
                        <a:pt x="16" y="17"/>
                      </a:cubicBezTo>
                      <a:cubicBezTo>
                        <a:pt x="21" y="18"/>
                        <a:pt x="24" y="19"/>
                        <a:pt x="25" y="20"/>
                      </a:cubicBezTo>
                      <a:cubicBezTo>
                        <a:pt x="27" y="21"/>
                        <a:pt x="29" y="22"/>
                        <a:pt x="30" y="24"/>
                      </a:cubicBezTo>
                      <a:cubicBezTo>
                        <a:pt x="31" y="25"/>
                        <a:pt x="32" y="27"/>
                        <a:pt x="32" y="29"/>
                      </a:cubicBezTo>
                      <a:cubicBezTo>
                        <a:pt x="32" y="32"/>
                        <a:pt x="31" y="34"/>
                        <a:pt x="30" y="35"/>
                      </a:cubicBezTo>
                      <a:cubicBezTo>
                        <a:pt x="29" y="37"/>
                        <a:pt x="27" y="39"/>
                        <a:pt x="25" y="40"/>
                      </a:cubicBezTo>
                      <a:cubicBezTo>
                        <a:pt x="23" y="41"/>
                        <a:pt x="20" y="41"/>
                        <a:pt x="17" y="41"/>
                      </a:cubicBezTo>
                      <a:cubicBezTo>
                        <a:pt x="14" y="41"/>
                        <a:pt x="11" y="41"/>
                        <a:pt x="8" y="40"/>
                      </a:cubicBezTo>
                      <a:cubicBezTo>
                        <a:pt x="6" y="39"/>
                        <a:pt x="4" y="37"/>
                        <a:pt x="3" y="35"/>
                      </a:cubicBezTo>
                      <a:cubicBezTo>
                        <a:pt x="1" y="33"/>
                        <a:pt x="0" y="31"/>
                        <a:pt x="0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6" name="ïşḷïḑè">
                  <a:extLst>
                    <a:ext uri="{FF2B5EF4-FFF2-40B4-BE49-F238E27FC236}">
                      <a16:creationId xmlns:a16="http://schemas.microsoft.com/office/drawing/2014/main" id="{04031500-A2BF-4EFA-B9CA-DE8D4E6AAF7B}"/>
                    </a:ext>
                  </a:extLst>
                </p:cNvPr>
                <p:cNvSpPr/>
                <p:nvPr/>
              </p:nvSpPr>
              <p:spPr bwMode="auto">
                <a:xfrm>
                  <a:off x="8286751" y="3700463"/>
                  <a:ext cx="15875" cy="1317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7" name="ïŝľiḍê">
                  <a:extLst>
                    <a:ext uri="{FF2B5EF4-FFF2-40B4-BE49-F238E27FC236}">
                      <a16:creationId xmlns:a16="http://schemas.microsoft.com/office/drawing/2014/main" id="{F143B320-BF8D-4909-99A9-F860EA062D2C}"/>
                    </a:ext>
                  </a:extLst>
                </p:cNvPr>
                <p:cNvSpPr/>
                <p:nvPr/>
              </p:nvSpPr>
              <p:spPr bwMode="auto">
                <a:xfrm>
                  <a:off x="8464551" y="3700463"/>
                  <a:ext cx="106363" cy="131763"/>
                </a:xfrm>
                <a:custGeom>
                  <a:avLst/>
                  <a:gdLst>
                    <a:gd name="T0" fmla="*/ 27 w 67"/>
                    <a:gd name="T1" fmla="*/ 83 h 83"/>
                    <a:gd name="T2" fmla="*/ 27 w 67"/>
                    <a:gd name="T3" fmla="*/ 10 h 83"/>
                    <a:gd name="T4" fmla="*/ 0 w 67"/>
                    <a:gd name="T5" fmla="*/ 10 h 83"/>
                    <a:gd name="T6" fmla="*/ 0 w 67"/>
                    <a:gd name="T7" fmla="*/ 0 h 83"/>
                    <a:gd name="T8" fmla="*/ 67 w 67"/>
                    <a:gd name="T9" fmla="*/ 0 h 83"/>
                    <a:gd name="T10" fmla="*/ 67 w 67"/>
                    <a:gd name="T11" fmla="*/ 10 h 83"/>
                    <a:gd name="T12" fmla="*/ 40 w 67"/>
                    <a:gd name="T13" fmla="*/ 10 h 83"/>
                    <a:gd name="T14" fmla="*/ 40 w 67"/>
                    <a:gd name="T15" fmla="*/ 83 h 83"/>
                    <a:gd name="T16" fmla="*/ 27 w 67"/>
                    <a:gd name="T17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" h="83">
                      <a:moveTo>
                        <a:pt x="27" y="83"/>
                      </a:moveTo>
                      <a:lnTo>
                        <a:pt x="27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7" y="0"/>
                      </a:lnTo>
                      <a:lnTo>
                        <a:pt x="67" y="10"/>
                      </a:lnTo>
                      <a:lnTo>
                        <a:pt x="40" y="10"/>
                      </a:lnTo>
                      <a:lnTo>
                        <a:pt x="40" y="83"/>
                      </a:lnTo>
                      <a:lnTo>
                        <a:pt x="27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8" name="iṥḻïdê">
                  <a:extLst>
                    <a:ext uri="{FF2B5EF4-FFF2-40B4-BE49-F238E27FC236}">
                      <a16:creationId xmlns:a16="http://schemas.microsoft.com/office/drawing/2014/main" id="{AEB515CE-CBD4-4BA4-BF4A-CCAF3024D66A}"/>
                    </a:ext>
                  </a:extLst>
                </p:cNvPr>
                <p:cNvSpPr/>
                <p:nvPr/>
              </p:nvSpPr>
              <p:spPr bwMode="auto">
                <a:xfrm>
                  <a:off x="8715376" y="3700463"/>
                  <a:ext cx="119063" cy="131763"/>
                </a:xfrm>
                <a:custGeom>
                  <a:avLst/>
                  <a:gdLst>
                    <a:gd name="T0" fmla="*/ 15 w 36"/>
                    <a:gd name="T1" fmla="*/ 40 h 40"/>
                    <a:gd name="T2" fmla="*/ 15 w 36"/>
                    <a:gd name="T3" fmla="*/ 23 h 40"/>
                    <a:gd name="T4" fmla="*/ 0 w 36"/>
                    <a:gd name="T5" fmla="*/ 0 h 40"/>
                    <a:gd name="T6" fmla="*/ 6 w 36"/>
                    <a:gd name="T7" fmla="*/ 0 h 40"/>
                    <a:gd name="T8" fmla="*/ 14 w 36"/>
                    <a:gd name="T9" fmla="*/ 12 h 40"/>
                    <a:gd name="T10" fmla="*/ 18 w 36"/>
                    <a:gd name="T11" fmla="*/ 19 h 40"/>
                    <a:gd name="T12" fmla="*/ 23 w 36"/>
                    <a:gd name="T13" fmla="*/ 12 h 40"/>
                    <a:gd name="T14" fmla="*/ 30 w 36"/>
                    <a:gd name="T15" fmla="*/ 0 h 40"/>
                    <a:gd name="T16" fmla="*/ 36 w 36"/>
                    <a:gd name="T17" fmla="*/ 0 h 40"/>
                    <a:gd name="T18" fmla="*/ 21 w 36"/>
                    <a:gd name="T19" fmla="*/ 23 h 40"/>
                    <a:gd name="T20" fmla="*/ 21 w 36"/>
                    <a:gd name="T21" fmla="*/ 40 h 40"/>
                    <a:gd name="T22" fmla="*/ 15 w 36"/>
                    <a:gd name="T23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40">
                      <a:moveTo>
                        <a:pt x="15" y="40"/>
                      </a:move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6" y="14"/>
                        <a:pt x="17" y="16"/>
                        <a:pt x="18" y="19"/>
                      </a:cubicBezTo>
                      <a:cubicBezTo>
                        <a:pt x="19" y="17"/>
                        <a:pt x="21" y="14"/>
                        <a:pt x="23" y="12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lnTo>
                        <a:pt x="15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</p:grpSp>
        </p:grpSp>
      </p:grp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835CE3C5-0B3F-491C-B81D-7913127B94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203" y="2055214"/>
            <a:ext cx="5662246" cy="55931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zh-CN" altLang="en-US" sz="4400" b="1" kern="1200" spc="300" dirty="0" smtClean="0">
                <a:solidFill>
                  <a:schemeClr val="accent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104" name="文本占位符 13">
            <a:extLst>
              <a:ext uri="{FF2B5EF4-FFF2-40B4-BE49-F238E27FC236}">
                <a16:creationId xmlns:a16="http://schemas.microsoft.com/office/drawing/2014/main" id="{8B8C66F9-1BA7-4488-86B8-D683D3E2C4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4203" y="2722258"/>
            <a:ext cx="5662246" cy="55931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zh-CN" altLang="en-US" sz="4400" b="1" kern="1200" spc="3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请老师批评指正</a:t>
            </a:r>
          </a:p>
        </p:txBody>
      </p:sp>
      <p:sp>
        <p:nvSpPr>
          <p:cNvPr id="105" name="文本占位符 13">
            <a:extLst>
              <a:ext uri="{FF2B5EF4-FFF2-40B4-BE49-F238E27FC236}">
                <a16:creationId xmlns:a16="http://schemas.microsoft.com/office/drawing/2014/main" id="{DB1B93C8-A3B7-4C7C-9966-B00E85E428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1661" y="4083336"/>
            <a:ext cx="5662246" cy="27965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答辩人：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6" name="文本占位符 13">
            <a:extLst>
              <a:ext uri="{FF2B5EF4-FFF2-40B4-BE49-F238E27FC236}">
                <a16:creationId xmlns:a16="http://schemas.microsoft.com/office/drawing/2014/main" id="{1A47E224-53C8-4F56-8CA9-3FE407BB16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9427" y="4433948"/>
            <a:ext cx="5662246" cy="27965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指导老师：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694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32E503DF-B245-4354-9942-D730219FC5D4}"/>
              </a:ext>
            </a:extLst>
          </p:cNvPr>
          <p:cNvCxnSpPr/>
          <p:nvPr userDrawn="1"/>
        </p:nvCxnSpPr>
        <p:spPr>
          <a:xfrm>
            <a:off x="147523" y="609600"/>
            <a:ext cx="1183092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占位符 122">
            <a:extLst>
              <a:ext uri="{FF2B5EF4-FFF2-40B4-BE49-F238E27FC236}">
                <a16:creationId xmlns:a16="http://schemas.microsoft.com/office/drawing/2014/main" id="{34B9A681-E6DB-4BA1-B465-EBC534D055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5314" y="150603"/>
            <a:ext cx="6485304" cy="432823"/>
          </a:xfrm>
          <a:prstGeom prst="rect">
            <a:avLst/>
          </a:prstGeom>
        </p:spPr>
        <p:txBody>
          <a:bodyPr lIns="0" rIns="0"/>
          <a:lstStyle>
            <a:lvl1pPr marL="0" indent="0">
              <a:buFontTx/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请输入本页的小标题</a:t>
            </a:r>
          </a:p>
        </p:txBody>
      </p:sp>
      <p:grpSp>
        <p:nvGrpSpPr>
          <p:cNvPr id="197" name="81ebc1f8-0063-4175-a0e9-d76839507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7913BCC-B1FE-481F-B913-B0A3F9B16344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697910" y="194600"/>
            <a:ext cx="1820990" cy="338052"/>
            <a:chOff x="3497261" y="2746242"/>
            <a:chExt cx="7298696" cy="1354943"/>
          </a:xfrm>
          <a:solidFill>
            <a:schemeClr val="accent1"/>
          </a:solidFill>
        </p:grpSpPr>
        <p:grpSp>
          <p:nvGrpSpPr>
            <p:cNvPr id="198" name="ïşļíḓê">
              <a:extLst>
                <a:ext uri="{FF2B5EF4-FFF2-40B4-BE49-F238E27FC236}">
                  <a16:creationId xmlns:a16="http://schemas.microsoft.com/office/drawing/2014/main" id="{0A41ABDB-F896-4E37-AE4A-35D9B8977011}"/>
                </a:ext>
              </a:extLst>
            </p:cNvPr>
            <p:cNvGrpSpPr/>
            <p:nvPr/>
          </p:nvGrpSpPr>
          <p:grpSpPr>
            <a:xfrm>
              <a:off x="3497261" y="2746242"/>
              <a:ext cx="7298696" cy="1095599"/>
              <a:chOff x="4535488" y="3019425"/>
              <a:chExt cx="4378326" cy="657226"/>
            </a:xfrm>
            <a:grpFill/>
          </p:grpSpPr>
          <p:sp>
            <p:nvSpPr>
              <p:cNvPr id="217" name="îṥļiďe">
                <a:extLst>
                  <a:ext uri="{FF2B5EF4-FFF2-40B4-BE49-F238E27FC236}">
                    <a16:creationId xmlns:a16="http://schemas.microsoft.com/office/drawing/2014/main" id="{193A3CB2-3CF3-4C16-ADD6-4D3E58AA0D6A}"/>
                  </a:ext>
                </a:extLst>
              </p:cNvPr>
              <p:cNvSpPr/>
              <p:nvPr/>
            </p:nvSpPr>
            <p:spPr bwMode="auto">
              <a:xfrm>
                <a:off x="4535488" y="3192463"/>
                <a:ext cx="290513" cy="484188"/>
              </a:xfrm>
              <a:custGeom>
                <a:avLst/>
                <a:gdLst>
                  <a:gd name="T0" fmla="*/ 88 w 88"/>
                  <a:gd name="T1" fmla="*/ 31 h 146"/>
                  <a:gd name="T2" fmla="*/ 71 w 88"/>
                  <a:gd name="T3" fmla="*/ 93 h 146"/>
                  <a:gd name="T4" fmla="*/ 61 w 88"/>
                  <a:gd name="T5" fmla="*/ 100 h 146"/>
                  <a:gd name="T6" fmla="*/ 46 w 88"/>
                  <a:gd name="T7" fmla="*/ 114 h 146"/>
                  <a:gd name="T8" fmla="*/ 10 w 88"/>
                  <a:gd name="T9" fmla="*/ 128 h 146"/>
                  <a:gd name="T10" fmla="*/ 3 w 88"/>
                  <a:gd name="T11" fmla="*/ 118 h 146"/>
                  <a:gd name="T12" fmla="*/ 12 w 88"/>
                  <a:gd name="T13" fmla="*/ 113 h 146"/>
                  <a:gd name="T14" fmla="*/ 46 w 88"/>
                  <a:gd name="T15" fmla="*/ 92 h 146"/>
                  <a:gd name="T16" fmla="*/ 39 w 88"/>
                  <a:gd name="T17" fmla="*/ 67 h 146"/>
                  <a:gd name="T18" fmla="*/ 24 w 88"/>
                  <a:gd name="T19" fmla="*/ 55 h 146"/>
                  <a:gd name="T20" fmla="*/ 32 w 88"/>
                  <a:gd name="T21" fmla="*/ 51 h 146"/>
                  <a:gd name="T22" fmla="*/ 49 w 88"/>
                  <a:gd name="T23" fmla="*/ 30 h 146"/>
                  <a:gd name="T24" fmla="*/ 56 w 88"/>
                  <a:gd name="T25" fmla="*/ 7 h 146"/>
                  <a:gd name="T26" fmla="*/ 88 w 88"/>
                  <a:gd name="T27" fmla="*/ 3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146">
                    <a:moveTo>
                      <a:pt x="88" y="31"/>
                    </a:move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3"/>
                      <a:pt x="68" y="99"/>
                      <a:pt x="61" y="100"/>
                    </a:cubicBezTo>
                    <a:cubicBezTo>
                      <a:pt x="61" y="100"/>
                      <a:pt x="48" y="106"/>
                      <a:pt x="46" y="114"/>
                    </a:cubicBezTo>
                    <a:cubicBezTo>
                      <a:pt x="46" y="114"/>
                      <a:pt x="19" y="146"/>
                      <a:pt x="10" y="128"/>
                    </a:cubicBezTo>
                    <a:cubicBezTo>
                      <a:pt x="10" y="128"/>
                      <a:pt x="9" y="118"/>
                      <a:pt x="3" y="118"/>
                    </a:cubicBezTo>
                    <a:cubicBezTo>
                      <a:pt x="3" y="118"/>
                      <a:pt x="0" y="115"/>
                      <a:pt x="12" y="113"/>
                    </a:cubicBezTo>
                    <a:cubicBezTo>
                      <a:pt x="12" y="113"/>
                      <a:pt x="32" y="116"/>
                      <a:pt x="46" y="92"/>
                    </a:cubicBezTo>
                    <a:cubicBezTo>
                      <a:pt x="46" y="92"/>
                      <a:pt x="57" y="72"/>
                      <a:pt x="39" y="67"/>
                    </a:cubicBezTo>
                    <a:cubicBezTo>
                      <a:pt x="39" y="67"/>
                      <a:pt x="22" y="66"/>
                      <a:pt x="24" y="55"/>
                    </a:cubicBezTo>
                    <a:cubicBezTo>
                      <a:pt x="24" y="55"/>
                      <a:pt x="24" y="52"/>
                      <a:pt x="32" y="51"/>
                    </a:cubicBezTo>
                    <a:cubicBezTo>
                      <a:pt x="32" y="51"/>
                      <a:pt x="59" y="46"/>
                      <a:pt x="49" y="30"/>
                    </a:cubicBezTo>
                    <a:cubicBezTo>
                      <a:pt x="49" y="30"/>
                      <a:pt x="33" y="10"/>
                      <a:pt x="56" y="7"/>
                    </a:cubicBezTo>
                    <a:cubicBezTo>
                      <a:pt x="56" y="7"/>
                      <a:pt x="85" y="0"/>
                      <a:pt x="8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íŝļíḍê">
                <a:extLst>
                  <a:ext uri="{FF2B5EF4-FFF2-40B4-BE49-F238E27FC236}">
                    <a16:creationId xmlns:a16="http://schemas.microsoft.com/office/drawing/2014/main" id="{CF5B2760-315B-45EC-A837-CF291584D979}"/>
                  </a:ext>
                </a:extLst>
              </p:cNvPr>
              <p:cNvSpPr/>
              <p:nvPr/>
            </p:nvSpPr>
            <p:spPr bwMode="auto">
              <a:xfrm>
                <a:off x="4899026" y="3148013"/>
                <a:ext cx="214313" cy="409575"/>
              </a:xfrm>
              <a:custGeom>
                <a:avLst/>
                <a:gdLst>
                  <a:gd name="T0" fmla="*/ 24 w 65"/>
                  <a:gd name="T1" fmla="*/ 0 h 123"/>
                  <a:gd name="T2" fmla="*/ 5 w 65"/>
                  <a:gd name="T3" fmla="*/ 21 h 123"/>
                  <a:gd name="T4" fmla="*/ 8 w 65"/>
                  <a:gd name="T5" fmla="*/ 43 h 123"/>
                  <a:gd name="T6" fmla="*/ 3 w 65"/>
                  <a:gd name="T7" fmla="*/ 65 h 123"/>
                  <a:gd name="T8" fmla="*/ 2 w 65"/>
                  <a:gd name="T9" fmla="*/ 73 h 123"/>
                  <a:gd name="T10" fmla="*/ 8 w 65"/>
                  <a:gd name="T11" fmla="*/ 106 h 123"/>
                  <a:gd name="T12" fmla="*/ 42 w 65"/>
                  <a:gd name="T13" fmla="*/ 119 h 123"/>
                  <a:gd name="T14" fmla="*/ 63 w 65"/>
                  <a:gd name="T15" fmla="*/ 103 h 123"/>
                  <a:gd name="T16" fmla="*/ 48 w 65"/>
                  <a:gd name="T17" fmla="*/ 97 h 123"/>
                  <a:gd name="T18" fmla="*/ 21 w 65"/>
                  <a:gd name="T19" fmla="*/ 91 h 123"/>
                  <a:gd name="T20" fmla="*/ 25 w 65"/>
                  <a:gd name="T21" fmla="*/ 57 h 123"/>
                  <a:gd name="T22" fmla="*/ 42 w 65"/>
                  <a:gd name="T23" fmla="*/ 50 h 123"/>
                  <a:gd name="T24" fmla="*/ 58 w 65"/>
                  <a:gd name="T25" fmla="*/ 34 h 123"/>
                  <a:gd name="T26" fmla="*/ 44 w 65"/>
                  <a:gd name="T27" fmla="*/ 32 h 123"/>
                  <a:gd name="T28" fmla="*/ 28 w 65"/>
                  <a:gd name="T29" fmla="*/ 31 h 123"/>
                  <a:gd name="T30" fmla="*/ 33 w 65"/>
                  <a:gd name="T31" fmla="*/ 19 h 123"/>
                  <a:gd name="T32" fmla="*/ 24 w 65"/>
                  <a:gd name="T3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123">
                    <a:moveTo>
                      <a:pt x="24" y="0"/>
                    </a:moveTo>
                    <a:cubicBezTo>
                      <a:pt x="24" y="0"/>
                      <a:pt x="2" y="1"/>
                      <a:pt x="5" y="21"/>
                    </a:cubicBezTo>
                    <a:cubicBezTo>
                      <a:pt x="5" y="21"/>
                      <a:pt x="12" y="38"/>
                      <a:pt x="8" y="43"/>
                    </a:cubicBezTo>
                    <a:cubicBezTo>
                      <a:pt x="8" y="43"/>
                      <a:pt x="2" y="56"/>
                      <a:pt x="3" y="65"/>
                    </a:cubicBezTo>
                    <a:cubicBezTo>
                      <a:pt x="3" y="65"/>
                      <a:pt x="5" y="66"/>
                      <a:pt x="2" y="73"/>
                    </a:cubicBezTo>
                    <a:cubicBezTo>
                      <a:pt x="2" y="73"/>
                      <a:pt x="0" y="100"/>
                      <a:pt x="8" y="106"/>
                    </a:cubicBezTo>
                    <a:cubicBezTo>
                      <a:pt x="8" y="106"/>
                      <a:pt x="17" y="117"/>
                      <a:pt x="42" y="119"/>
                    </a:cubicBezTo>
                    <a:cubicBezTo>
                      <a:pt x="42" y="119"/>
                      <a:pt x="65" y="123"/>
                      <a:pt x="63" y="103"/>
                    </a:cubicBezTo>
                    <a:cubicBezTo>
                      <a:pt x="63" y="103"/>
                      <a:pt x="58" y="95"/>
                      <a:pt x="48" y="97"/>
                    </a:cubicBezTo>
                    <a:cubicBezTo>
                      <a:pt x="48" y="97"/>
                      <a:pt x="21" y="107"/>
                      <a:pt x="21" y="91"/>
                    </a:cubicBezTo>
                    <a:cubicBezTo>
                      <a:pt x="21" y="91"/>
                      <a:pt x="18" y="70"/>
                      <a:pt x="25" y="57"/>
                    </a:cubicBezTo>
                    <a:cubicBezTo>
                      <a:pt x="25" y="57"/>
                      <a:pt x="28" y="50"/>
                      <a:pt x="42" y="50"/>
                    </a:cubicBezTo>
                    <a:cubicBezTo>
                      <a:pt x="42" y="50"/>
                      <a:pt x="62" y="50"/>
                      <a:pt x="58" y="34"/>
                    </a:cubicBezTo>
                    <a:cubicBezTo>
                      <a:pt x="58" y="34"/>
                      <a:pt x="55" y="27"/>
                      <a:pt x="44" y="32"/>
                    </a:cubicBezTo>
                    <a:cubicBezTo>
                      <a:pt x="44" y="32"/>
                      <a:pt x="31" y="42"/>
                      <a:pt x="28" y="31"/>
                    </a:cubicBezTo>
                    <a:cubicBezTo>
                      <a:pt x="28" y="31"/>
                      <a:pt x="27" y="24"/>
                      <a:pt x="33" y="19"/>
                    </a:cubicBezTo>
                    <a:cubicBezTo>
                      <a:pt x="33" y="19"/>
                      <a:pt x="46" y="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íşḷiḋe">
                <a:extLst>
                  <a:ext uri="{FF2B5EF4-FFF2-40B4-BE49-F238E27FC236}">
                    <a16:creationId xmlns:a16="http://schemas.microsoft.com/office/drawing/2014/main" id="{6E186ED4-735F-4D1C-B1AD-742EBCD818A2}"/>
                  </a:ext>
                </a:extLst>
              </p:cNvPr>
              <p:cNvSpPr/>
              <p:nvPr/>
            </p:nvSpPr>
            <p:spPr bwMode="auto">
              <a:xfrm>
                <a:off x="5218113" y="3122613"/>
                <a:ext cx="406400" cy="222250"/>
              </a:xfrm>
              <a:custGeom>
                <a:avLst/>
                <a:gdLst>
                  <a:gd name="T0" fmla="*/ 43 w 123"/>
                  <a:gd name="T1" fmla="*/ 10 h 67"/>
                  <a:gd name="T2" fmla="*/ 43 w 123"/>
                  <a:gd name="T3" fmla="*/ 19 h 67"/>
                  <a:gd name="T4" fmla="*/ 53 w 123"/>
                  <a:gd name="T5" fmla="*/ 30 h 67"/>
                  <a:gd name="T6" fmla="*/ 39 w 123"/>
                  <a:gd name="T7" fmla="*/ 37 h 67"/>
                  <a:gd name="T8" fmla="*/ 39 w 123"/>
                  <a:gd name="T9" fmla="*/ 37 h 67"/>
                  <a:gd name="T10" fmla="*/ 15 w 123"/>
                  <a:gd name="T11" fmla="*/ 43 h 67"/>
                  <a:gd name="T12" fmla="*/ 0 w 123"/>
                  <a:gd name="T13" fmla="*/ 52 h 67"/>
                  <a:gd name="T14" fmla="*/ 15 w 123"/>
                  <a:gd name="T15" fmla="*/ 62 h 67"/>
                  <a:gd name="T16" fmla="*/ 29 w 123"/>
                  <a:gd name="T17" fmla="*/ 52 h 67"/>
                  <a:gd name="T18" fmla="*/ 44 w 123"/>
                  <a:gd name="T19" fmla="*/ 46 h 67"/>
                  <a:gd name="T20" fmla="*/ 112 w 123"/>
                  <a:gd name="T21" fmla="*/ 36 h 67"/>
                  <a:gd name="T22" fmla="*/ 123 w 123"/>
                  <a:gd name="T23" fmla="*/ 31 h 67"/>
                  <a:gd name="T24" fmla="*/ 116 w 123"/>
                  <a:gd name="T25" fmla="*/ 25 h 67"/>
                  <a:gd name="T26" fmla="*/ 84 w 123"/>
                  <a:gd name="T27" fmla="*/ 25 h 67"/>
                  <a:gd name="T28" fmla="*/ 80 w 123"/>
                  <a:gd name="T29" fmla="*/ 19 h 67"/>
                  <a:gd name="T30" fmla="*/ 72 w 123"/>
                  <a:gd name="T31" fmla="*/ 5 h 67"/>
                  <a:gd name="T32" fmla="*/ 67 w 123"/>
                  <a:gd name="T33" fmla="*/ 5 h 67"/>
                  <a:gd name="T34" fmla="*/ 59 w 123"/>
                  <a:gd name="T35" fmla="*/ 3 h 67"/>
                  <a:gd name="T36" fmla="*/ 43 w 123"/>
                  <a:gd name="T37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" h="67">
                    <a:moveTo>
                      <a:pt x="43" y="10"/>
                    </a:moveTo>
                    <a:cubicBezTo>
                      <a:pt x="43" y="10"/>
                      <a:pt x="35" y="13"/>
                      <a:pt x="43" y="19"/>
                    </a:cubicBezTo>
                    <a:cubicBezTo>
                      <a:pt x="43" y="19"/>
                      <a:pt x="57" y="23"/>
                      <a:pt x="53" y="30"/>
                    </a:cubicBezTo>
                    <a:cubicBezTo>
                      <a:pt x="53" y="30"/>
                      <a:pt x="50" y="34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27" y="40"/>
                      <a:pt x="15" y="43"/>
                      <a:pt x="15" y="43"/>
                    </a:cubicBezTo>
                    <a:cubicBezTo>
                      <a:pt x="15" y="43"/>
                      <a:pt x="4" y="38"/>
                      <a:pt x="0" y="52"/>
                    </a:cubicBezTo>
                    <a:cubicBezTo>
                      <a:pt x="0" y="52"/>
                      <a:pt x="1" y="67"/>
                      <a:pt x="15" y="62"/>
                    </a:cubicBezTo>
                    <a:cubicBezTo>
                      <a:pt x="15" y="62"/>
                      <a:pt x="17" y="52"/>
                      <a:pt x="29" y="52"/>
                    </a:cubicBezTo>
                    <a:cubicBezTo>
                      <a:pt x="29" y="52"/>
                      <a:pt x="36" y="53"/>
                      <a:pt x="44" y="46"/>
                    </a:cubicBezTo>
                    <a:cubicBezTo>
                      <a:pt x="44" y="46"/>
                      <a:pt x="72" y="32"/>
                      <a:pt x="112" y="36"/>
                    </a:cubicBezTo>
                    <a:cubicBezTo>
                      <a:pt x="112" y="36"/>
                      <a:pt x="122" y="39"/>
                      <a:pt x="123" y="31"/>
                    </a:cubicBezTo>
                    <a:cubicBezTo>
                      <a:pt x="123" y="31"/>
                      <a:pt x="123" y="26"/>
                      <a:pt x="116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77" y="25"/>
                      <a:pt x="80" y="19"/>
                    </a:cubicBezTo>
                    <a:cubicBezTo>
                      <a:pt x="80" y="19"/>
                      <a:pt x="85" y="9"/>
                      <a:pt x="72" y="5"/>
                    </a:cubicBezTo>
                    <a:cubicBezTo>
                      <a:pt x="72" y="5"/>
                      <a:pt x="70" y="4"/>
                      <a:pt x="67" y="5"/>
                    </a:cubicBezTo>
                    <a:cubicBezTo>
                      <a:pt x="67" y="5"/>
                      <a:pt x="61" y="6"/>
                      <a:pt x="59" y="3"/>
                    </a:cubicBezTo>
                    <a:cubicBezTo>
                      <a:pt x="59" y="3"/>
                      <a:pt x="56" y="0"/>
                      <a:pt x="4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iṩ1îdê">
                <a:extLst>
                  <a:ext uri="{FF2B5EF4-FFF2-40B4-BE49-F238E27FC236}">
                    <a16:creationId xmlns:a16="http://schemas.microsoft.com/office/drawing/2014/main" id="{15B8A5E9-C1FA-4A65-A23B-5BE8B16C36E2}"/>
                  </a:ext>
                </a:extLst>
              </p:cNvPr>
              <p:cNvSpPr/>
              <p:nvPr/>
            </p:nvSpPr>
            <p:spPr bwMode="auto">
              <a:xfrm>
                <a:off x="5316538" y="3297238"/>
                <a:ext cx="271463" cy="333375"/>
              </a:xfrm>
              <a:custGeom>
                <a:avLst/>
                <a:gdLst>
                  <a:gd name="T0" fmla="*/ 5 w 82"/>
                  <a:gd name="T1" fmla="*/ 17 h 100"/>
                  <a:gd name="T2" fmla="*/ 8 w 82"/>
                  <a:gd name="T3" fmla="*/ 49 h 100"/>
                  <a:gd name="T4" fmla="*/ 20 w 82"/>
                  <a:gd name="T5" fmla="*/ 54 h 100"/>
                  <a:gd name="T6" fmla="*/ 27 w 82"/>
                  <a:gd name="T7" fmla="*/ 69 h 100"/>
                  <a:gd name="T8" fmla="*/ 27 w 82"/>
                  <a:gd name="T9" fmla="*/ 75 h 100"/>
                  <a:gd name="T10" fmla="*/ 14 w 82"/>
                  <a:gd name="T11" fmla="*/ 77 h 100"/>
                  <a:gd name="T12" fmla="*/ 14 w 82"/>
                  <a:gd name="T13" fmla="*/ 81 h 100"/>
                  <a:gd name="T14" fmla="*/ 27 w 82"/>
                  <a:gd name="T15" fmla="*/ 94 h 100"/>
                  <a:gd name="T16" fmla="*/ 27 w 82"/>
                  <a:gd name="T17" fmla="*/ 99 h 100"/>
                  <a:gd name="T18" fmla="*/ 43 w 82"/>
                  <a:gd name="T19" fmla="*/ 88 h 100"/>
                  <a:gd name="T20" fmla="*/ 42 w 82"/>
                  <a:gd name="T21" fmla="*/ 46 h 100"/>
                  <a:gd name="T22" fmla="*/ 52 w 82"/>
                  <a:gd name="T23" fmla="*/ 27 h 100"/>
                  <a:gd name="T24" fmla="*/ 73 w 82"/>
                  <a:gd name="T25" fmla="*/ 12 h 100"/>
                  <a:gd name="T26" fmla="*/ 67 w 82"/>
                  <a:gd name="T27" fmla="*/ 0 h 100"/>
                  <a:gd name="T28" fmla="*/ 23 w 82"/>
                  <a:gd name="T29" fmla="*/ 9 h 100"/>
                  <a:gd name="T30" fmla="*/ 13 w 82"/>
                  <a:gd name="T31" fmla="*/ 14 h 100"/>
                  <a:gd name="T32" fmla="*/ 5 w 82"/>
                  <a:gd name="T33" fmla="*/ 17 h 100"/>
                  <a:gd name="T34" fmla="*/ 35 w 82"/>
                  <a:gd name="T35" fmla="*/ 19 h 100"/>
                  <a:gd name="T36" fmla="*/ 36 w 82"/>
                  <a:gd name="T37" fmla="*/ 20 h 100"/>
                  <a:gd name="T38" fmla="*/ 24 w 82"/>
                  <a:gd name="T39" fmla="*/ 37 h 100"/>
                  <a:gd name="T40" fmla="*/ 19 w 82"/>
                  <a:gd name="T41" fmla="*/ 25 h 100"/>
                  <a:gd name="T42" fmla="*/ 35 w 82"/>
                  <a:gd name="T43" fmla="*/ 1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100">
                    <a:moveTo>
                      <a:pt x="5" y="17"/>
                    </a:moveTo>
                    <a:cubicBezTo>
                      <a:pt x="5" y="17"/>
                      <a:pt x="0" y="35"/>
                      <a:pt x="8" y="49"/>
                    </a:cubicBezTo>
                    <a:cubicBezTo>
                      <a:pt x="8" y="49"/>
                      <a:pt x="12" y="53"/>
                      <a:pt x="20" y="54"/>
                    </a:cubicBezTo>
                    <a:cubicBezTo>
                      <a:pt x="20" y="54"/>
                      <a:pt x="26" y="52"/>
                      <a:pt x="27" y="69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9" y="89"/>
                      <a:pt x="14" y="77"/>
                    </a:cubicBezTo>
                    <a:cubicBezTo>
                      <a:pt x="14" y="77"/>
                      <a:pt x="11" y="76"/>
                      <a:pt x="14" y="8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9" y="97"/>
                      <a:pt x="27" y="99"/>
                    </a:cubicBezTo>
                    <a:cubicBezTo>
                      <a:pt x="27" y="99"/>
                      <a:pt x="39" y="100"/>
                      <a:pt x="43" y="88"/>
                    </a:cubicBezTo>
                    <a:cubicBezTo>
                      <a:pt x="43" y="88"/>
                      <a:pt x="47" y="65"/>
                      <a:pt x="42" y="46"/>
                    </a:cubicBezTo>
                    <a:cubicBezTo>
                      <a:pt x="42" y="46"/>
                      <a:pt x="56" y="41"/>
                      <a:pt x="52" y="27"/>
                    </a:cubicBezTo>
                    <a:cubicBezTo>
                      <a:pt x="52" y="27"/>
                      <a:pt x="71" y="13"/>
                      <a:pt x="73" y="12"/>
                    </a:cubicBezTo>
                    <a:cubicBezTo>
                      <a:pt x="73" y="12"/>
                      <a:pt x="82" y="1"/>
                      <a:pt x="67" y="0"/>
                    </a:cubicBezTo>
                    <a:cubicBezTo>
                      <a:pt x="67" y="0"/>
                      <a:pt x="42" y="0"/>
                      <a:pt x="23" y="9"/>
                    </a:cubicBezTo>
                    <a:cubicBezTo>
                      <a:pt x="23" y="9"/>
                      <a:pt x="16" y="14"/>
                      <a:pt x="13" y="14"/>
                    </a:cubicBezTo>
                    <a:cubicBezTo>
                      <a:pt x="13" y="14"/>
                      <a:pt x="6" y="15"/>
                      <a:pt x="5" y="17"/>
                    </a:cubicBezTo>
                    <a:close/>
                    <a:moveTo>
                      <a:pt x="35" y="19"/>
                    </a:moveTo>
                    <a:cubicBezTo>
                      <a:pt x="36" y="20"/>
                      <a:pt x="36" y="20"/>
                      <a:pt x="36" y="20"/>
                    </a:cubicBezTo>
                    <a:cubicBezTo>
                      <a:pt x="43" y="26"/>
                      <a:pt x="24" y="37"/>
                      <a:pt x="24" y="37"/>
                    </a:cubicBezTo>
                    <a:cubicBezTo>
                      <a:pt x="18" y="35"/>
                      <a:pt x="19" y="25"/>
                      <a:pt x="19" y="25"/>
                    </a:cubicBezTo>
                    <a:cubicBezTo>
                      <a:pt x="20" y="18"/>
                      <a:pt x="35" y="19"/>
                      <a:pt x="3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isļïḍe">
                <a:extLst>
                  <a:ext uri="{FF2B5EF4-FFF2-40B4-BE49-F238E27FC236}">
                    <a16:creationId xmlns:a16="http://schemas.microsoft.com/office/drawing/2014/main" id="{A5E9D24B-1E78-4957-BCCF-DCD5A30EB19E}"/>
                  </a:ext>
                </a:extLst>
              </p:cNvPr>
              <p:cNvSpPr/>
              <p:nvPr/>
            </p:nvSpPr>
            <p:spPr bwMode="auto">
              <a:xfrm>
                <a:off x="5227638" y="3540125"/>
                <a:ext cx="85725" cy="103188"/>
              </a:xfrm>
              <a:custGeom>
                <a:avLst/>
                <a:gdLst>
                  <a:gd name="T0" fmla="*/ 4 w 26"/>
                  <a:gd name="T1" fmla="*/ 5 h 31"/>
                  <a:gd name="T2" fmla="*/ 2 w 26"/>
                  <a:gd name="T3" fmla="*/ 23 h 31"/>
                  <a:gd name="T4" fmla="*/ 11 w 26"/>
                  <a:gd name="T5" fmla="*/ 28 h 31"/>
                  <a:gd name="T6" fmla="*/ 17 w 26"/>
                  <a:gd name="T7" fmla="*/ 19 h 31"/>
                  <a:gd name="T8" fmla="*/ 25 w 26"/>
                  <a:gd name="T9" fmla="*/ 9 h 31"/>
                  <a:gd name="T10" fmla="*/ 23 w 26"/>
                  <a:gd name="T11" fmla="*/ 7 h 31"/>
                  <a:gd name="T12" fmla="*/ 12 w 26"/>
                  <a:gd name="T13" fmla="*/ 3 h 31"/>
                  <a:gd name="T14" fmla="*/ 4 w 26"/>
                  <a:gd name="T1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1">
                    <a:moveTo>
                      <a:pt x="4" y="5"/>
                    </a:moveTo>
                    <a:cubicBezTo>
                      <a:pt x="4" y="5"/>
                      <a:pt x="0" y="15"/>
                      <a:pt x="2" y="23"/>
                    </a:cubicBezTo>
                    <a:cubicBezTo>
                      <a:pt x="2" y="23"/>
                      <a:pt x="4" y="31"/>
                      <a:pt x="11" y="28"/>
                    </a:cubicBezTo>
                    <a:cubicBezTo>
                      <a:pt x="11" y="28"/>
                      <a:pt x="14" y="26"/>
                      <a:pt x="17" y="19"/>
                    </a:cubicBezTo>
                    <a:cubicBezTo>
                      <a:pt x="17" y="19"/>
                      <a:pt x="20" y="10"/>
                      <a:pt x="25" y="9"/>
                    </a:cubicBezTo>
                    <a:cubicBezTo>
                      <a:pt x="25" y="9"/>
                      <a:pt x="26" y="6"/>
                      <a:pt x="23" y="7"/>
                    </a:cubicBezTo>
                    <a:cubicBezTo>
                      <a:pt x="23" y="7"/>
                      <a:pt x="16" y="8"/>
                      <a:pt x="12" y="3"/>
                    </a:cubicBezTo>
                    <a:cubicBezTo>
                      <a:pt x="12" y="3"/>
                      <a:pt x="6" y="0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íṣḷíḋê">
                <a:extLst>
                  <a:ext uri="{FF2B5EF4-FFF2-40B4-BE49-F238E27FC236}">
                    <a16:creationId xmlns:a16="http://schemas.microsoft.com/office/drawing/2014/main" id="{3C7A38D4-313D-4A58-A011-9D8277D71C9C}"/>
                  </a:ext>
                </a:extLst>
              </p:cNvPr>
              <p:cNvSpPr/>
              <p:nvPr/>
            </p:nvSpPr>
            <p:spPr bwMode="auto">
              <a:xfrm>
                <a:off x="5502276" y="3421063"/>
                <a:ext cx="134938" cy="158750"/>
              </a:xfrm>
              <a:custGeom>
                <a:avLst/>
                <a:gdLst>
                  <a:gd name="T0" fmla="*/ 0 w 41"/>
                  <a:gd name="T1" fmla="*/ 18 h 48"/>
                  <a:gd name="T2" fmla="*/ 35 w 41"/>
                  <a:gd name="T3" fmla="*/ 19 h 48"/>
                  <a:gd name="T4" fmla="*/ 29 w 41"/>
                  <a:gd name="T5" fmla="*/ 41 h 48"/>
                  <a:gd name="T6" fmla="*/ 14 w 41"/>
                  <a:gd name="T7" fmla="*/ 37 h 48"/>
                  <a:gd name="T8" fmla="*/ 0 w 41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8">
                    <a:moveTo>
                      <a:pt x="0" y="18"/>
                    </a:moveTo>
                    <a:cubicBezTo>
                      <a:pt x="0" y="18"/>
                      <a:pt x="14" y="0"/>
                      <a:pt x="35" y="19"/>
                    </a:cubicBezTo>
                    <a:cubicBezTo>
                      <a:pt x="35" y="19"/>
                      <a:pt x="41" y="28"/>
                      <a:pt x="29" y="41"/>
                    </a:cubicBezTo>
                    <a:cubicBezTo>
                      <a:pt x="29" y="41"/>
                      <a:pt x="21" y="48"/>
                      <a:pt x="14" y="37"/>
                    </a:cubicBez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iṧľïdé">
                <a:extLst>
                  <a:ext uri="{FF2B5EF4-FFF2-40B4-BE49-F238E27FC236}">
                    <a16:creationId xmlns:a16="http://schemas.microsoft.com/office/drawing/2014/main" id="{50C35480-2BC5-439F-825A-56449355007C}"/>
                  </a:ext>
                </a:extLst>
              </p:cNvPr>
              <p:cNvSpPr/>
              <p:nvPr/>
            </p:nvSpPr>
            <p:spPr bwMode="auto">
              <a:xfrm>
                <a:off x="5707063" y="3151188"/>
                <a:ext cx="257175" cy="455613"/>
              </a:xfrm>
              <a:custGeom>
                <a:avLst/>
                <a:gdLst>
                  <a:gd name="T0" fmla="*/ 48 w 78"/>
                  <a:gd name="T1" fmla="*/ 1 h 137"/>
                  <a:gd name="T2" fmla="*/ 40 w 78"/>
                  <a:gd name="T3" fmla="*/ 15 h 137"/>
                  <a:gd name="T4" fmla="*/ 34 w 78"/>
                  <a:gd name="T5" fmla="*/ 27 h 137"/>
                  <a:gd name="T6" fmla="*/ 26 w 78"/>
                  <a:gd name="T7" fmla="*/ 38 h 137"/>
                  <a:gd name="T8" fmla="*/ 33 w 78"/>
                  <a:gd name="T9" fmla="*/ 64 h 137"/>
                  <a:gd name="T10" fmla="*/ 31 w 78"/>
                  <a:gd name="T11" fmla="*/ 81 h 137"/>
                  <a:gd name="T12" fmla="*/ 20 w 78"/>
                  <a:gd name="T13" fmla="*/ 87 h 137"/>
                  <a:gd name="T14" fmla="*/ 2 w 78"/>
                  <a:gd name="T15" fmla="*/ 102 h 137"/>
                  <a:gd name="T16" fmla="*/ 9 w 78"/>
                  <a:gd name="T17" fmla="*/ 109 h 137"/>
                  <a:gd name="T18" fmla="*/ 19 w 78"/>
                  <a:gd name="T19" fmla="*/ 102 h 137"/>
                  <a:gd name="T20" fmla="*/ 27 w 78"/>
                  <a:gd name="T21" fmla="*/ 107 h 137"/>
                  <a:gd name="T22" fmla="*/ 32 w 78"/>
                  <a:gd name="T23" fmla="*/ 129 h 137"/>
                  <a:gd name="T24" fmla="*/ 35 w 78"/>
                  <a:gd name="T25" fmla="*/ 123 h 137"/>
                  <a:gd name="T26" fmla="*/ 41 w 78"/>
                  <a:gd name="T27" fmla="*/ 100 h 137"/>
                  <a:gd name="T28" fmla="*/ 55 w 78"/>
                  <a:gd name="T29" fmla="*/ 88 h 137"/>
                  <a:gd name="T30" fmla="*/ 60 w 78"/>
                  <a:gd name="T31" fmla="*/ 88 h 137"/>
                  <a:gd name="T32" fmla="*/ 60 w 78"/>
                  <a:gd name="T33" fmla="*/ 105 h 137"/>
                  <a:gd name="T34" fmla="*/ 57 w 78"/>
                  <a:gd name="T35" fmla="*/ 109 h 137"/>
                  <a:gd name="T36" fmla="*/ 53 w 78"/>
                  <a:gd name="T37" fmla="*/ 102 h 137"/>
                  <a:gd name="T38" fmla="*/ 49 w 78"/>
                  <a:gd name="T39" fmla="*/ 107 h 137"/>
                  <a:gd name="T40" fmla="*/ 53 w 78"/>
                  <a:gd name="T41" fmla="*/ 114 h 137"/>
                  <a:gd name="T42" fmla="*/ 55 w 78"/>
                  <a:gd name="T43" fmla="*/ 126 h 137"/>
                  <a:gd name="T44" fmla="*/ 64 w 78"/>
                  <a:gd name="T45" fmla="*/ 135 h 137"/>
                  <a:gd name="T46" fmla="*/ 71 w 78"/>
                  <a:gd name="T47" fmla="*/ 122 h 137"/>
                  <a:gd name="T48" fmla="*/ 70 w 78"/>
                  <a:gd name="T49" fmla="*/ 98 h 137"/>
                  <a:gd name="T50" fmla="*/ 71 w 78"/>
                  <a:gd name="T51" fmla="*/ 84 h 137"/>
                  <a:gd name="T52" fmla="*/ 70 w 78"/>
                  <a:gd name="T53" fmla="*/ 70 h 137"/>
                  <a:gd name="T54" fmla="*/ 72 w 78"/>
                  <a:gd name="T55" fmla="*/ 55 h 137"/>
                  <a:gd name="T56" fmla="*/ 59 w 78"/>
                  <a:gd name="T57" fmla="*/ 30 h 137"/>
                  <a:gd name="T58" fmla="*/ 42 w 78"/>
                  <a:gd name="T59" fmla="*/ 48 h 137"/>
                  <a:gd name="T60" fmla="*/ 37 w 78"/>
                  <a:gd name="T61" fmla="*/ 39 h 137"/>
                  <a:gd name="T62" fmla="*/ 39 w 78"/>
                  <a:gd name="T63" fmla="*/ 30 h 137"/>
                  <a:gd name="T64" fmla="*/ 72 w 78"/>
                  <a:gd name="T65" fmla="*/ 8 h 137"/>
                  <a:gd name="T66" fmla="*/ 63 w 78"/>
                  <a:gd name="T67" fmla="*/ 1 h 137"/>
                  <a:gd name="T68" fmla="*/ 48 w 78"/>
                  <a:gd name="T69" fmla="*/ 1 h 137"/>
                  <a:gd name="T70" fmla="*/ 60 w 78"/>
                  <a:gd name="T71" fmla="*/ 64 h 137"/>
                  <a:gd name="T72" fmla="*/ 54 w 78"/>
                  <a:gd name="T73" fmla="*/ 62 h 137"/>
                  <a:gd name="T74" fmla="*/ 47 w 78"/>
                  <a:gd name="T75" fmla="*/ 65 h 137"/>
                  <a:gd name="T76" fmla="*/ 43 w 78"/>
                  <a:gd name="T77" fmla="*/ 72 h 137"/>
                  <a:gd name="T78" fmla="*/ 53 w 78"/>
                  <a:gd name="T79" fmla="*/ 45 h 137"/>
                  <a:gd name="T80" fmla="*/ 60 w 78"/>
                  <a:gd name="T81" fmla="*/ 6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37">
                    <a:moveTo>
                      <a:pt x="48" y="1"/>
                    </a:moveTo>
                    <a:cubicBezTo>
                      <a:pt x="48" y="1"/>
                      <a:pt x="41" y="1"/>
                      <a:pt x="40" y="15"/>
                    </a:cubicBezTo>
                    <a:cubicBezTo>
                      <a:pt x="40" y="15"/>
                      <a:pt x="39" y="25"/>
                      <a:pt x="34" y="27"/>
                    </a:cubicBezTo>
                    <a:cubicBezTo>
                      <a:pt x="34" y="27"/>
                      <a:pt x="21" y="29"/>
                      <a:pt x="26" y="38"/>
                    </a:cubicBezTo>
                    <a:cubicBezTo>
                      <a:pt x="26" y="38"/>
                      <a:pt x="37" y="50"/>
                      <a:pt x="33" y="64"/>
                    </a:cubicBezTo>
                    <a:cubicBezTo>
                      <a:pt x="33" y="64"/>
                      <a:pt x="30" y="71"/>
                      <a:pt x="31" y="81"/>
                    </a:cubicBezTo>
                    <a:cubicBezTo>
                      <a:pt x="31" y="81"/>
                      <a:pt x="34" y="87"/>
                      <a:pt x="20" y="87"/>
                    </a:cubicBezTo>
                    <a:cubicBezTo>
                      <a:pt x="20" y="87"/>
                      <a:pt x="6" y="84"/>
                      <a:pt x="2" y="102"/>
                    </a:cubicBezTo>
                    <a:cubicBezTo>
                      <a:pt x="2" y="102"/>
                      <a:pt x="0" y="110"/>
                      <a:pt x="9" y="109"/>
                    </a:cubicBezTo>
                    <a:cubicBezTo>
                      <a:pt x="9" y="109"/>
                      <a:pt x="17" y="106"/>
                      <a:pt x="19" y="102"/>
                    </a:cubicBezTo>
                    <a:cubicBezTo>
                      <a:pt x="19" y="102"/>
                      <a:pt x="26" y="98"/>
                      <a:pt x="27" y="107"/>
                    </a:cubicBezTo>
                    <a:cubicBezTo>
                      <a:pt x="27" y="107"/>
                      <a:pt x="23" y="123"/>
                      <a:pt x="32" y="129"/>
                    </a:cubicBezTo>
                    <a:cubicBezTo>
                      <a:pt x="32" y="129"/>
                      <a:pt x="34" y="129"/>
                      <a:pt x="35" y="123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53" y="92"/>
                      <a:pt x="55" y="88"/>
                    </a:cubicBezTo>
                    <a:cubicBezTo>
                      <a:pt x="55" y="88"/>
                      <a:pt x="59" y="84"/>
                      <a:pt x="60" y="88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0" y="105"/>
                      <a:pt x="60" y="111"/>
                      <a:pt x="57" y="109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3" y="102"/>
                      <a:pt x="49" y="98"/>
                      <a:pt x="49" y="107"/>
                    </a:cubicBezTo>
                    <a:cubicBezTo>
                      <a:pt x="49" y="107"/>
                      <a:pt x="51" y="113"/>
                      <a:pt x="53" y="114"/>
                    </a:cubicBezTo>
                    <a:cubicBezTo>
                      <a:pt x="53" y="114"/>
                      <a:pt x="56" y="122"/>
                      <a:pt x="55" y="126"/>
                    </a:cubicBezTo>
                    <a:cubicBezTo>
                      <a:pt x="55" y="126"/>
                      <a:pt x="56" y="137"/>
                      <a:pt x="64" y="135"/>
                    </a:cubicBezTo>
                    <a:cubicBezTo>
                      <a:pt x="64" y="135"/>
                      <a:pt x="71" y="132"/>
                      <a:pt x="71" y="122"/>
                    </a:cubicBezTo>
                    <a:cubicBezTo>
                      <a:pt x="71" y="122"/>
                      <a:pt x="72" y="101"/>
                      <a:pt x="70" y="98"/>
                    </a:cubicBezTo>
                    <a:cubicBezTo>
                      <a:pt x="70" y="98"/>
                      <a:pt x="69" y="89"/>
                      <a:pt x="71" y="84"/>
                    </a:cubicBezTo>
                    <a:cubicBezTo>
                      <a:pt x="71" y="84"/>
                      <a:pt x="73" y="73"/>
                      <a:pt x="70" y="70"/>
                    </a:cubicBezTo>
                    <a:cubicBezTo>
                      <a:pt x="70" y="70"/>
                      <a:pt x="70" y="63"/>
                      <a:pt x="72" y="55"/>
                    </a:cubicBezTo>
                    <a:cubicBezTo>
                      <a:pt x="72" y="55"/>
                      <a:pt x="78" y="34"/>
                      <a:pt x="59" y="30"/>
                    </a:cubicBezTo>
                    <a:cubicBezTo>
                      <a:pt x="59" y="30"/>
                      <a:pt x="48" y="30"/>
                      <a:pt x="42" y="48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0" y="32"/>
                      <a:pt x="39" y="30"/>
                    </a:cubicBezTo>
                    <a:cubicBezTo>
                      <a:pt x="39" y="30"/>
                      <a:pt x="76" y="28"/>
                      <a:pt x="72" y="8"/>
                    </a:cubicBezTo>
                    <a:cubicBezTo>
                      <a:pt x="72" y="8"/>
                      <a:pt x="70" y="0"/>
                      <a:pt x="63" y="1"/>
                    </a:cubicBezTo>
                    <a:cubicBezTo>
                      <a:pt x="63" y="1"/>
                      <a:pt x="51" y="5"/>
                      <a:pt x="48" y="1"/>
                    </a:cubicBezTo>
                    <a:close/>
                    <a:moveTo>
                      <a:pt x="60" y="64"/>
                    </a:moveTo>
                    <a:cubicBezTo>
                      <a:pt x="60" y="68"/>
                      <a:pt x="54" y="62"/>
                      <a:pt x="54" y="62"/>
                    </a:cubicBezTo>
                    <a:cubicBezTo>
                      <a:pt x="47" y="53"/>
                      <a:pt x="47" y="65"/>
                      <a:pt x="47" y="65"/>
                    </a:cubicBezTo>
                    <a:cubicBezTo>
                      <a:pt x="46" y="71"/>
                      <a:pt x="43" y="72"/>
                      <a:pt x="43" y="72"/>
                    </a:cubicBezTo>
                    <a:cubicBezTo>
                      <a:pt x="42" y="43"/>
                      <a:pt x="53" y="45"/>
                      <a:pt x="53" y="45"/>
                    </a:cubicBezTo>
                    <a:cubicBezTo>
                      <a:pt x="57" y="46"/>
                      <a:pt x="60" y="64"/>
                      <a:pt x="6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ïṡḷïḓé">
                <a:extLst>
                  <a:ext uri="{FF2B5EF4-FFF2-40B4-BE49-F238E27FC236}">
                    <a16:creationId xmlns:a16="http://schemas.microsoft.com/office/drawing/2014/main" id="{8A2B92DD-37B3-442E-A76A-8A7830C882B7}"/>
                  </a:ext>
                </a:extLst>
              </p:cNvPr>
              <p:cNvSpPr/>
              <p:nvPr/>
            </p:nvSpPr>
            <p:spPr bwMode="auto">
              <a:xfrm>
                <a:off x="5973763" y="3162300"/>
                <a:ext cx="238125" cy="171450"/>
              </a:xfrm>
              <a:custGeom>
                <a:avLst/>
                <a:gdLst>
                  <a:gd name="T0" fmla="*/ 13 w 72"/>
                  <a:gd name="T1" fmla="*/ 18 h 52"/>
                  <a:gd name="T2" fmla="*/ 31 w 72"/>
                  <a:gd name="T3" fmla="*/ 5 h 52"/>
                  <a:gd name="T4" fmla="*/ 53 w 72"/>
                  <a:gd name="T5" fmla="*/ 13 h 52"/>
                  <a:gd name="T6" fmla="*/ 48 w 72"/>
                  <a:gd name="T7" fmla="*/ 22 h 52"/>
                  <a:gd name="T8" fmla="*/ 50 w 72"/>
                  <a:gd name="T9" fmla="*/ 27 h 52"/>
                  <a:gd name="T10" fmla="*/ 67 w 72"/>
                  <a:gd name="T11" fmla="*/ 23 h 52"/>
                  <a:gd name="T12" fmla="*/ 68 w 72"/>
                  <a:gd name="T13" fmla="*/ 28 h 52"/>
                  <a:gd name="T14" fmla="*/ 43 w 72"/>
                  <a:gd name="T15" fmla="*/ 35 h 52"/>
                  <a:gd name="T16" fmla="*/ 29 w 72"/>
                  <a:gd name="T17" fmla="*/ 39 h 52"/>
                  <a:gd name="T18" fmla="*/ 5 w 72"/>
                  <a:gd name="T19" fmla="*/ 49 h 52"/>
                  <a:gd name="T20" fmla="*/ 8 w 72"/>
                  <a:gd name="T21" fmla="*/ 40 h 52"/>
                  <a:gd name="T22" fmla="*/ 25 w 72"/>
                  <a:gd name="T23" fmla="*/ 29 h 52"/>
                  <a:gd name="T24" fmla="*/ 17 w 72"/>
                  <a:gd name="T25" fmla="*/ 22 h 52"/>
                  <a:gd name="T26" fmla="*/ 13 w 72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52">
                    <a:moveTo>
                      <a:pt x="13" y="18"/>
                    </a:moveTo>
                    <a:cubicBezTo>
                      <a:pt x="13" y="18"/>
                      <a:pt x="19" y="6"/>
                      <a:pt x="31" y="5"/>
                    </a:cubicBezTo>
                    <a:cubicBezTo>
                      <a:pt x="31" y="5"/>
                      <a:pt x="48" y="0"/>
                      <a:pt x="53" y="13"/>
                    </a:cubicBezTo>
                    <a:cubicBezTo>
                      <a:pt x="53" y="13"/>
                      <a:pt x="54" y="18"/>
                      <a:pt x="48" y="22"/>
                    </a:cubicBezTo>
                    <a:cubicBezTo>
                      <a:pt x="48" y="22"/>
                      <a:pt x="43" y="28"/>
                      <a:pt x="50" y="27"/>
                    </a:cubicBezTo>
                    <a:cubicBezTo>
                      <a:pt x="50" y="27"/>
                      <a:pt x="60" y="28"/>
                      <a:pt x="67" y="23"/>
                    </a:cubicBezTo>
                    <a:cubicBezTo>
                      <a:pt x="67" y="23"/>
                      <a:pt x="72" y="23"/>
                      <a:pt x="68" y="28"/>
                    </a:cubicBezTo>
                    <a:cubicBezTo>
                      <a:pt x="68" y="28"/>
                      <a:pt x="60" y="38"/>
                      <a:pt x="43" y="35"/>
                    </a:cubicBezTo>
                    <a:cubicBezTo>
                      <a:pt x="43" y="35"/>
                      <a:pt x="37" y="31"/>
                      <a:pt x="29" y="39"/>
                    </a:cubicBezTo>
                    <a:cubicBezTo>
                      <a:pt x="29" y="39"/>
                      <a:pt x="12" y="52"/>
                      <a:pt x="5" y="49"/>
                    </a:cubicBezTo>
                    <a:cubicBezTo>
                      <a:pt x="5" y="49"/>
                      <a:pt x="0" y="42"/>
                      <a:pt x="8" y="40"/>
                    </a:cubicBezTo>
                    <a:cubicBezTo>
                      <a:pt x="8" y="40"/>
                      <a:pt x="25" y="38"/>
                      <a:pt x="25" y="29"/>
                    </a:cubicBezTo>
                    <a:cubicBezTo>
                      <a:pt x="25" y="29"/>
                      <a:pt x="23" y="24"/>
                      <a:pt x="17" y="22"/>
                    </a:cubicBezTo>
                    <a:lnTo>
                      <a:pt x="1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îṥ1ïḋè">
                <a:extLst>
                  <a:ext uri="{FF2B5EF4-FFF2-40B4-BE49-F238E27FC236}">
                    <a16:creationId xmlns:a16="http://schemas.microsoft.com/office/drawing/2014/main" id="{9C8B8EBA-CF4D-458E-BF8F-5B95CB78ACE5}"/>
                  </a:ext>
                </a:extLst>
              </p:cNvPr>
              <p:cNvSpPr/>
              <p:nvPr/>
            </p:nvSpPr>
            <p:spPr bwMode="auto">
              <a:xfrm>
                <a:off x="5954713" y="3290888"/>
                <a:ext cx="328613" cy="279400"/>
              </a:xfrm>
              <a:custGeom>
                <a:avLst/>
                <a:gdLst>
                  <a:gd name="T0" fmla="*/ 21 w 100"/>
                  <a:gd name="T1" fmla="*/ 22 h 84"/>
                  <a:gd name="T2" fmla="*/ 45 w 100"/>
                  <a:gd name="T3" fmla="*/ 10 h 84"/>
                  <a:gd name="T4" fmla="*/ 60 w 100"/>
                  <a:gd name="T5" fmla="*/ 12 h 84"/>
                  <a:gd name="T6" fmla="*/ 55 w 100"/>
                  <a:gd name="T7" fmla="*/ 20 h 84"/>
                  <a:gd name="T8" fmla="*/ 56 w 100"/>
                  <a:gd name="T9" fmla="*/ 54 h 84"/>
                  <a:gd name="T10" fmla="*/ 81 w 100"/>
                  <a:gd name="T11" fmla="*/ 58 h 84"/>
                  <a:gd name="T12" fmla="*/ 83 w 100"/>
                  <a:gd name="T13" fmla="*/ 43 h 84"/>
                  <a:gd name="T14" fmla="*/ 91 w 100"/>
                  <a:gd name="T15" fmla="*/ 60 h 84"/>
                  <a:gd name="T16" fmla="*/ 85 w 100"/>
                  <a:gd name="T17" fmla="*/ 83 h 84"/>
                  <a:gd name="T18" fmla="*/ 75 w 100"/>
                  <a:gd name="T19" fmla="*/ 84 h 84"/>
                  <a:gd name="T20" fmla="*/ 42 w 100"/>
                  <a:gd name="T21" fmla="*/ 55 h 84"/>
                  <a:gd name="T22" fmla="*/ 40 w 100"/>
                  <a:gd name="T23" fmla="*/ 38 h 84"/>
                  <a:gd name="T24" fmla="*/ 33 w 100"/>
                  <a:gd name="T25" fmla="*/ 29 h 84"/>
                  <a:gd name="T26" fmla="*/ 28 w 100"/>
                  <a:gd name="T27" fmla="*/ 38 h 84"/>
                  <a:gd name="T28" fmla="*/ 6 w 100"/>
                  <a:gd name="T29" fmla="*/ 78 h 84"/>
                  <a:gd name="T30" fmla="*/ 3 w 100"/>
                  <a:gd name="T31" fmla="*/ 71 h 84"/>
                  <a:gd name="T32" fmla="*/ 7 w 100"/>
                  <a:gd name="T33" fmla="*/ 59 h 84"/>
                  <a:gd name="T34" fmla="*/ 10 w 100"/>
                  <a:gd name="T35" fmla="*/ 51 h 84"/>
                  <a:gd name="T36" fmla="*/ 21 w 100"/>
                  <a:gd name="T37" fmla="*/ 2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4">
                    <a:moveTo>
                      <a:pt x="21" y="22"/>
                    </a:moveTo>
                    <a:cubicBezTo>
                      <a:pt x="21" y="22"/>
                      <a:pt x="40" y="19"/>
                      <a:pt x="45" y="10"/>
                    </a:cubicBezTo>
                    <a:cubicBezTo>
                      <a:pt x="45" y="10"/>
                      <a:pt x="54" y="0"/>
                      <a:pt x="60" y="12"/>
                    </a:cubicBezTo>
                    <a:cubicBezTo>
                      <a:pt x="60" y="12"/>
                      <a:pt x="62" y="14"/>
                      <a:pt x="55" y="20"/>
                    </a:cubicBezTo>
                    <a:cubicBezTo>
                      <a:pt x="55" y="20"/>
                      <a:pt x="45" y="40"/>
                      <a:pt x="56" y="54"/>
                    </a:cubicBezTo>
                    <a:cubicBezTo>
                      <a:pt x="56" y="54"/>
                      <a:pt x="76" y="77"/>
                      <a:pt x="81" y="58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83" y="43"/>
                      <a:pt x="86" y="43"/>
                      <a:pt x="91" y="60"/>
                    </a:cubicBezTo>
                    <a:cubicBezTo>
                      <a:pt x="91" y="60"/>
                      <a:pt x="100" y="82"/>
                      <a:pt x="85" y="83"/>
                    </a:cubicBezTo>
                    <a:cubicBezTo>
                      <a:pt x="85" y="83"/>
                      <a:pt x="80" y="81"/>
                      <a:pt x="75" y="84"/>
                    </a:cubicBezTo>
                    <a:cubicBezTo>
                      <a:pt x="75" y="84"/>
                      <a:pt x="46" y="79"/>
                      <a:pt x="42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8"/>
                      <a:pt x="42" y="28"/>
                      <a:pt x="33" y="29"/>
                    </a:cubicBezTo>
                    <a:cubicBezTo>
                      <a:pt x="33" y="29"/>
                      <a:pt x="28" y="31"/>
                      <a:pt x="28" y="38"/>
                    </a:cubicBezTo>
                    <a:cubicBezTo>
                      <a:pt x="28" y="38"/>
                      <a:pt x="21" y="75"/>
                      <a:pt x="6" y="78"/>
                    </a:cubicBezTo>
                    <a:cubicBezTo>
                      <a:pt x="6" y="78"/>
                      <a:pt x="0" y="76"/>
                      <a:pt x="3" y="71"/>
                    </a:cubicBezTo>
                    <a:cubicBezTo>
                      <a:pt x="3" y="71"/>
                      <a:pt x="7" y="66"/>
                      <a:pt x="7" y="59"/>
                    </a:cubicBezTo>
                    <a:cubicBezTo>
                      <a:pt x="7" y="59"/>
                      <a:pt x="7" y="55"/>
                      <a:pt x="10" y="51"/>
                    </a:cubicBezTo>
                    <a:cubicBezTo>
                      <a:pt x="10" y="51"/>
                      <a:pt x="23" y="29"/>
                      <a:pt x="2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6" name="ïsľîdé">
                <a:extLst>
                  <a:ext uri="{FF2B5EF4-FFF2-40B4-BE49-F238E27FC236}">
                    <a16:creationId xmlns:a16="http://schemas.microsoft.com/office/drawing/2014/main" id="{CD1C84E7-47C3-44B2-B5EB-57C7186EA82E}"/>
                  </a:ext>
                </a:extLst>
              </p:cNvPr>
              <p:cNvSpPr/>
              <p:nvPr/>
            </p:nvSpPr>
            <p:spPr bwMode="auto">
              <a:xfrm>
                <a:off x="6310313" y="3105150"/>
                <a:ext cx="471488" cy="511175"/>
              </a:xfrm>
              <a:custGeom>
                <a:avLst/>
                <a:gdLst>
                  <a:gd name="T0" fmla="*/ 38 w 143"/>
                  <a:gd name="T1" fmla="*/ 18 h 154"/>
                  <a:gd name="T2" fmla="*/ 51 w 143"/>
                  <a:gd name="T3" fmla="*/ 9 h 154"/>
                  <a:gd name="T4" fmla="*/ 78 w 143"/>
                  <a:gd name="T5" fmla="*/ 11 h 154"/>
                  <a:gd name="T6" fmla="*/ 83 w 143"/>
                  <a:gd name="T7" fmla="*/ 26 h 154"/>
                  <a:gd name="T8" fmla="*/ 82 w 143"/>
                  <a:gd name="T9" fmla="*/ 33 h 154"/>
                  <a:gd name="T10" fmla="*/ 115 w 143"/>
                  <a:gd name="T11" fmla="*/ 23 h 154"/>
                  <a:gd name="T12" fmla="*/ 124 w 143"/>
                  <a:gd name="T13" fmla="*/ 25 h 154"/>
                  <a:gd name="T14" fmla="*/ 132 w 143"/>
                  <a:gd name="T15" fmla="*/ 44 h 154"/>
                  <a:gd name="T16" fmla="*/ 122 w 143"/>
                  <a:gd name="T17" fmla="*/ 46 h 154"/>
                  <a:gd name="T18" fmla="*/ 98 w 143"/>
                  <a:gd name="T19" fmla="*/ 51 h 154"/>
                  <a:gd name="T20" fmla="*/ 97 w 143"/>
                  <a:gd name="T21" fmla="*/ 57 h 154"/>
                  <a:gd name="T22" fmla="*/ 94 w 143"/>
                  <a:gd name="T23" fmla="*/ 66 h 154"/>
                  <a:gd name="T24" fmla="*/ 76 w 143"/>
                  <a:gd name="T25" fmla="*/ 78 h 154"/>
                  <a:gd name="T26" fmla="*/ 71 w 143"/>
                  <a:gd name="T27" fmla="*/ 84 h 154"/>
                  <a:gd name="T28" fmla="*/ 71 w 143"/>
                  <a:gd name="T29" fmla="*/ 89 h 154"/>
                  <a:gd name="T30" fmla="*/ 86 w 143"/>
                  <a:gd name="T31" fmla="*/ 83 h 154"/>
                  <a:gd name="T32" fmla="*/ 92 w 143"/>
                  <a:gd name="T33" fmla="*/ 92 h 154"/>
                  <a:gd name="T34" fmla="*/ 79 w 143"/>
                  <a:gd name="T35" fmla="*/ 103 h 154"/>
                  <a:gd name="T36" fmla="*/ 77 w 143"/>
                  <a:gd name="T37" fmla="*/ 110 h 154"/>
                  <a:gd name="T38" fmla="*/ 80 w 143"/>
                  <a:gd name="T39" fmla="*/ 117 h 154"/>
                  <a:gd name="T40" fmla="*/ 105 w 143"/>
                  <a:gd name="T41" fmla="*/ 110 h 154"/>
                  <a:gd name="T42" fmla="*/ 113 w 143"/>
                  <a:gd name="T43" fmla="*/ 112 h 154"/>
                  <a:gd name="T44" fmla="*/ 119 w 143"/>
                  <a:gd name="T45" fmla="*/ 125 h 154"/>
                  <a:gd name="T46" fmla="*/ 105 w 143"/>
                  <a:gd name="T47" fmla="*/ 130 h 154"/>
                  <a:gd name="T48" fmla="*/ 41 w 143"/>
                  <a:gd name="T49" fmla="*/ 148 h 154"/>
                  <a:gd name="T50" fmla="*/ 28 w 143"/>
                  <a:gd name="T51" fmla="*/ 145 h 154"/>
                  <a:gd name="T52" fmla="*/ 36 w 143"/>
                  <a:gd name="T53" fmla="*/ 131 h 154"/>
                  <a:gd name="T54" fmla="*/ 61 w 143"/>
                  <a:gd name="T55" fmla="*/ 118 h 154"/>
                  <a:gd name="T56" fmla="*/ 56 w 143"/>
                  <a:gd name="T57" fmla="*/ 113 h 154"/>
                  <a:gd name="T58" fmla="*/ 48 w 143"/>
                  <a:gd name="T59" fmla="*/ 98 h 154"/>
                  <a:gd name="T60" fmla="*/ 75 w 143"/>
                  <a:gd name="T61" fmla="*/ 67 h 154"/>
                  <a:gd name="T62" fmla="*/ 83 w 143"/>
                  <a:gd name="T63" fmla="*/ 50 h 154"/>
                  <a:gd name="T64" fmla="*/ 100 w 143"/>
                  <a:gd name="T65" fmla="*/ 42 h 154"/>
                  <a:gd name="T66" fmla="*/ 93 w 143"/>
                  <a:gd name="T67" fmla="*/ 38 h 154"/>
                  <a:gd name="T68" fmla="*/ 58 w 143"/>
                  <a:gd name="T69" fmla="*/ 54 h 154"/>
                  <a:gd name="T70" fmla="*/ 40 w 143"/>
                  <a:gd name="T71" fmla="*/ 62 h 154"/>
                  <a:gd name="T72" fmla="*/ 30 w 143"/>
                  <a:gd name="T73" fmla="*/ 70 h 154"/>
                  <a:gd name="T74" fmla="*/ 11 w 143"/>
                  <a:gd name="T75" fmla="*/ 77 h 154"/>
                  <a:gd name="T76" fmla="*/ 8 w 143"/>
                  <a:gd name="T77" fmla="*/ 55 h 154"/>
                  <a:gd name="T78" fmla="*/ 27 w 143"/>
                  <a:gd name="T79" fmla="*/ 36 h 154"/>
                  <a:gd name="T80" fmla="*/ 32 w 143"/>
                  <a:gd name="T81" fmla="*/ 42 h 154"/>
                  <a:gd name="T82" fmla="*/ 35 w 143"/>
                  <a:gd name="T83" fmla="*/ 49 h 154"/>
                  <a:gd name="T84" fmla="*/ 60 w 143"/>
                  <a:gd name="T85" fmla="*/ 39 h 154"/>
                  <a:gd name="T86" fmla="*/ 53 w 143"/>
                  <a:gd name="T87" fmla="*/ 31 h 154"/>
                  <a:gd name="T88" fmla="*/ 53 w 143"/>
                  <a:gd name="T89" fmla="*/ 31 h 154"/>
                  <a:gd name="T90" fmla="*/ 38 w 143"/>
                  <a:gd name="T91" fmla="*/ 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3" h="154">
                    <a:moveTo>
                      <a:pt x="38" y="18"/>
                    </a:moveTo>
                    <a:cubicBezTo>
                      <a:pt x="38" y="18"/>
                      <a:pt x="42" y="10"/>
                      <a:pt x="51" y="9"/>
                    </a:cubicBezTo>
                    <a:cubicBezTo>
                      <a:pt x="51" y="9"/>
                      <a:pt x="68" y="0"/>
                      <a:pt x="78" y="11"/>
                    </a:cubicBezTo>
                    <a:cubicBezTo>
                      <a:pt x="78" y="11"/>
                      <a:pt x="87" y="19"/>
                      <a:pt x="83" y="26"/>
                    </a:cubicBezTo>
                    <a:cubicBezTo>
                      <a:pt x="83" y="26"/>
                      <a:pt x="77" y="29"/>
                      <a:pt x="82" y="33"/>
                    </a:cubicBezTo>
                    <a:cubicBezTo>
                      <a:pt x="115" y="23"/>
                      <a:pt x="115" y="23"/>
                      <a:pt x="115" y="23"/>
                    </a:cubicBezTo>
                    <a:cubicBezTo>
                      <a:pt x="115" y="23"/>
                      <a:pt x="119" y="21"/>
                      <a:pt x="124" y="25"/>
                    </a:cubicBezTo>
                    <a:cubicBezTo>
                      <a:pt x="124" y="25"/>
                      <a:pt x="143" y="36"/>
                      <a:pt x="132" y="44"/>
                    </a:cubicBezTo>
                    <a:cubicBezTo>
                      <a:pt x="132" y="44"/>
                      <a:pt x="126" y="47"/>
                      <a:pt x="122" y="46"/>
                    </a:cubicBezTo>
                    <a:cubicBezTo>
                      <a:pt x="98" y="51"/>
                      <a:pt x="98" y="51"/>
                      <a:pt x="98" y="51"/>
                    </a:cubicBezTo>
                    <a:cubicBezTo>
                      <a:pt x="98" y="51"/>
                      <a:pt x="94" y="53"/>
                      <a:pt x="97" y="57"/>
                    </a:cubicBezTo>
                    <a:cubicBezTo>
                      <a:pt x="97" y="57"/>
                      <a:pt x="99" y="63"/>
                      <a:pt x="94" y="66"/>
                    </a:cubicBezTo>
                    <a:cubicBezTo>
                      <a:pt x="94" y="66"/>
                      <a:pt x="76" y="75"/>
                      <a:pt x="76" y="78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65" y="87"/>
                      <a:pt x="71" y="89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94" y="81"/>
                      <a:pt x="92" y="92"/>
                    </a:cubicBezTo>
                    <a:cubicBezTo>
                      <a:pt x="92" y="92"/>
                      <a:pt x="86" y="101"/>
                      <a:pt x="79" y="103"/>
                    </a:cubicBezTo>
                    <a:cubicBezTo>
                      <a:pt x="79" y="103"/>
                      <a:pt x="79" y="107"/>
                      <a:pt x="77" y="110"/>
                    </a:cubicBezTo>
                    <a:cubicBezTo>
                      <a:pt x="77" y="110"/>
                      <a:pt x="77" y="116"/>
                      <a:pt x="80" y="117"/>
                    </a:cubicBezTo>
                    <a:cubicBezTo>
                      <a:pt x="105" y="110"/>
                      <a:pt x="105" y="110"/>
                      <a:pt x="105" y="110"/>
                    </a:cubicBezTo>
                    <a:cubicBezTo>
                      <a:pt x="105" y="110"/>
                      <a:pt x="110" y="109"/>
                      <a:pt x="113" y="112"/>
                    </a:cubicBezTo>
                    <a:cubicBezTo>
                      <a:pt x="113" y="112"/>
                      <a:pt x="121" y="117"/>
                      <a:pt x="119" y="125"/>
                    </a:cubicBezTo>
                    <a:cubicBezTo>
                      <a:pt x="119" y="125"/>
                      <a:pt x="114" y="132"/>
                      <a:pt x="105" y="130"/>
                    </a:cubicBezTo>
                    <a:cubicBezTo>
                      <a:pt x="105" y="130"/>
                      <a:pt x="64" y="132"/>
                      <a:pt x="41" y="148"/>
                    </a:cubicBezTo>
                    <a:cubicBezTo>
                      <a:pt x="41" y="148"/>
                      <a:pt x="33" y="154"/>
                      <a:pt x="28" y="145"/>
                    </a:cubicBezTo>
                    <a:cubicBezTo>
                      <a:pt x="28" y="145"/>
                      <a:pt x="26" y="133"/>
                      <a:pt x="36" y="131"/>
                    </a:cubicBezTo>
                    <a:cubicBezTo>
                      <a:pt x="36" y="131"/>
                      <a:pt x="69" y="129"/>
                      <a:pt x="61" y="118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44" y="105"/>
                      <a:pt x="48" y="98"/>
                    </a:cubicBezTo>
                    <a:cubicBezTo>
                      <a:pt x="48" y="98"/>
                      <a:pt x="73" y="86"/>
                      <a:pt x="75" y="67"/>
                    </a:cubicBezTo>
                    <a:cubicBezTo>
                      <a:pt x="75" y="67"/>
                      <a:pt x="73" y="52"/>
                      <a:pt x="83" y="50"/>
                    </a:cubicBezTo>
                    <a:cubicBezTo>
                      <a:pt x="83" y="50"/>
                      <a:pt x="95" y="52"/>
                      <a:pt x="100" y="42"/>
                    </a:cubicBezTo>
                    <a:cubicBezTo>
                      <a:pt x="100" y="42"/>
                      <a:pt x="104" y="31"/>
                      <a:pt x="93" y="38"/>
                    </a:cubicBezTo>
                    <a:cubicBezTo>
                      <a:pt x="93" y="38"/>
                      <a:pt x="66" y="46"/>
                      <a:pt x="58" y="54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62"/>
                      <a:pt x="35" y="62"/>
                      <a:pt x="30" y="70"/>
                    </a:cubicBezTo>
                    <a:cubicBezTo>
                      <a:pt x="30" y="70"/>
                      <a:pt x="21" y="86"/>
                      <a:pt x="11" y="77"/>
                    </a:cubicBezTo>
                    <a:cubicBezTo>
                      <a:pt x="11" y="77"/>
                      <a:pt x="0" y="69"/>
                      <a:pt x="8" y="55"/>
                    </a:cubicBezTo>
                    <a:cubicBezTo>
                      <a:pt x="8" y="55"/>
                      <a:pt x="15" y="42"/>
                      <a:pt x="27" y="36"/>
                    </a:cubicBezTo>
                    <a:cubicBezTo>
                      <a:pt x="27" y="36"/>
                      <a:pt x="33" y="38"/>
                      <a:pt x="32" y="42"/>
                    </a:cubicBezTo>
                    <a:cubicBezTo>
                      <a:pt x="32" y="42"/>
                      <a:pt x="29" y="50"/>
                      <a:pt x="35" y="49"/>
                    </a:cubicBezTo>
                    <a:cubicBezTo>
                      <a:pt x="35" y="49"/>
                      <a:pt x="52" y="51"/>
                      <a:pt x="60" y="39"/>
                    </a:cubicBezTo>
                    <a:cubicBezTo>
                      <a:pt x="60" y="39"/>
                      <a:pt x="58" y="33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8" y="28"/>
                      <a:pt x="41" y="18"/>
                      <a:pt x="3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íṩlíďê">
                <a:extLst>
                  <a:ext uri="{FF2B5EF4-FFF2-40B4-BE49-F238E27FC236}">
                    <a16:creationId xmlns:a16="http://schemas.microsoft.com/office/drawing/2014/main" id="{67385552-CD82-4D81-B95F-815B835546D0}"/>
                  </a:ext>
                </a:extLst>
              </p:cNvPr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işḷïďè">
                <a:extLst>
                  <a:ext uri="{FF2B5EF4-FFF2-40B4-BE49-F238E27FC236}">
                    <a16:creationId xmlns:a16="http://schemas.microsoft.com/office/drawing/2014/main" id="{140C826C-71BF-4611-9C35-8612BE38E151}"/>
                  </a:ext>
                </a:extLst>
              </p:cNvPr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îṡlíḑê">
                <a:extLst>
                  <a:ext uri="{FF2B5EF4-FFF2-40B4-BE49-F238E27FC236}">
                    <a16:creationId xmlns:a16="http://schemas.microsoft.com/office/drawing/2014/main" id="{F10E7D4A-4338-4DB6-9E35-AD9F328A8399}"/>
                  </a:ext>
                </a:extLst>
              </p:cNvPr>
              <p:cNvSpPr/>
              <p:nvPr/>
            </p:nvSpPr>
            <p:spPr bwMode="auto">
              <a:xfrm>
                <a:off x="6904038" y="3122613"/>
                <a:ext cx="138113" cy="125413"/>
              </a:xfrm>
              <a:custGeom>
                <a:avLst/>
                <a:gdLst>
                  <a:gd name="T0" fmla="*/ 22 w 42"/>
                  <a:gd name="T1" fmla="*/ 3 h 38"/>
                  <a:gd name="T2" fmla="*/ 9 w 42"/>
                  <a:gd name="T3" fmla="*/ 16 h 38"/>
                  <a:gd name="T4" fmla="*/ 4 w 42"/>
                  <a:gd name="T5" fmla="*/ 27 h 38"/>
                  <a:gd name="T6" fmla="*/ 4 w 42"/>
                  <a:gd name="T7" fmla="*/ 38 h 38"/>
                  <a:gd name="T8" fmla="*/ 16 w 42"/>
                  <a:gd name="T9" fmla="*/ 24 h 38"/>
                  <a:gd name="T10" fmla="*/ 28 w 42"/>
                  <a:gd name="T11" fmla="*/ 23 h 38"/>
                  <a:gd name="T12" fmla="*/ 41 w 42"/>
                  <a:gd name="T13" fmla="*/ 10 h 38"/>
                  <a:gd name="T14" fmla="*/ 22 w 42"/>
                  <a:gd name="T15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8">
                    <a:moveTo>
                      <a:pt x="22" y="3"/>
                    </a:moveTo>
                    <a:cubicBezTo>
                      <a:pt x="22" y="3"/>
                      <a:pt x="13" y="2"/>
                      <a:pt x="9" y="16"/>
                    </a:cubicBezTo>
                    <a:cubicBezTo>
                      <a:pt x="9" y="16"/>
                      <a:pt x="11" y="24"/>
                      <a:pt x="4" y="27"/>
                    </a:cubicBezTo>
                    <a:cubicBezTo>
                      <a:pt x="4" y="27"/>
                      <a:pt x="0" y="32"/>
                      <a:pt x="4" y="38"/>
                    </a:cubicBezTo>
                    <a:cubicBezTo>
                      <a:pt x="4" y="38"/>
                      <a:pt x="8" y="33"/>
                      <a:pt x="16" y="24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3"/>
                      <a:pt x="42" y="26"/>
                      <a:pt x="41" y="10"/>
                    </a:cubicBezTo>
                    <a:cubicBezTo>
                      <a:pt x="41" y="10"/>
                      <a:pt x="38" y="0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iṡľïḍê">
                <a:extLst>
                  <a:ext uri="{FF2B5EF4-FFF2-40B4-BE49-F238E27FC236}">
                    <a16:creationId xmlns:a16="http://schemas.microsoft.com/office/drawing/2014/main" id="{B5015770-B335-4F12-B967-9A7DB8A5A64C}"/>
                  </a:ext>
                </a:extLst>
              </p:cNvPr>
              <p:cNvSpPr/>
              <p:nvPr/>
            </p:nvSpPr>
            <p:spPr bwMode="auto">
              <a:xfrm>
                <a:off x="6815138" y="3228975"/>
                <a:ext cx="227013" cy="377825"/>
              </a:xfrm>
              <a:custGeom>
                <a:avLst/>
                <a:gdLst>
                  <a:gd name="T0" fmla="*/ 35 w 69"/>
                  <a:gd name="T1" fmla="*/ 11 h 114"/>
                  <a:gd name="T2" fmla="*/ 30 w 69"/>
                  <a:gd name="T3" fmla="*/ 23 h 114"/>
                  <a:gd name="T4" fmla="*/ 30 w 69"/>
                  <a:gd name="T5" fmla="*/ 48 h 114"/>
                  <a:gd name="T6" fmla="*/ 19 w 69"/>
                  <a:gd name="T7" fmla="*/ 56 h 114"/>
                  <a:gd name="T8" fmla="*/ 11 w 69"/>
                  <a:gd name="T9" fmla="*/ 54 h 114"/>
                  <a:gd name="T10" fmla="*/ 4 w 69"/>
                  <a:gd name="T11" fmla="*/ 64 h 114"/>
                  <a:gd name="T12" fmla="*/ 10 w 69"/>
                  <a:gd name="T13" fmla="*/ 76 h 114"/>
                  <a:gd name="T14" fmla="*/ 22 w 69"/>
                  <a:gd name="T15" fmla="*/ 76 h 114"/>
                  <a:gd name="T16" fmla="*/ 18 w 69"/>
                  <a:gd name="T17" fmla="*/ 84 h 114"/>
                  <a:gd name="T18" fmla="*/ 17 w 69"/>
                  <a:gd name="T19" fmla="*/ 100 h 114"/>
                  <a:gd name="T20" fmla="*/ 25 w 69"/>
                  <a:gd name="T21" fmla="*/ 87 h 114"/>
                  <a:gd name="T22" fmla="*/ 36 w 69"/>
                  <a:gd name="T23" fmla="*/ 69 h 114"/>
                  <a:gd name="T24" fmla="*/ 54 w 69"/>
                  <a:gd name="T25" fmla="*/ 68 h 114"/>
                  <a:gd name="T26" fmla="*/ 52 w 69"/>
                  <a:gd name="T27" fmla="*/ 84 h 114"/>
                  <a:gd name="T28" fmla="*/ 49 w 69"/>
                  <a:gd name="T29" fmla="*/ 77 h 114"/>
                  <a:gd name="T30" fmla="*/ 43 w 69"/>
                  <a:gd name="T31" fmla="*/ 82 h 114"/>
                  <a:gd name="T32" fmla="*/ 62 w 69"/>
                  <a:gd name="T33" fmla="*/ 104 h 114"/>
                  <a:gd name="T34" fmla="*/ 61 w 69"/>
                  <a:gd name="T35" fmla="*/ 58 h 114"/>
                  <a:gd name="T36" fmla="*/ 64 w 69"/>
                  <a:gd name="T37" fmla="*/ 51 h 114"/>
                  <a:gd name="T38" fmla="*/ 63 w 69"/>
                  <a:gd name="T39" fmla="*/ 43 h 114"/>
                  <a:gd name="T40" fmla="*/ 60 w 69"/>
                  <a:gd name="T41" fmla="*/ 36 h 114"/>
                  <a:gd name="T42" fmla="*/ 63 w 69"/>
                  <a:gd name="T43" fmla="*/ 23 h 114"/>
                  <a:gd name="T44" fmla="*/ 67 w 69"/>
                  <a:gd name="T45" fmla="*/ 16 h 114"/>
                  <a:gd name="T46" fmla="*/ 65 w 69"/>
                  <a:gd name="T47" fmla="*/ 9 h 114"/>
                  <a:gd name="T48" fmla="*/ 51 w 69"/>
                  <a:gd name="T49" fmla="*/ 6 h 114"/>
                  <a:gd name="T50" fmla="*/ 43 w 69"/>
                  <a:gd name="T51" fmla="*/ 16 h 114"/>
                  <a:gd name="T52" fmla="*/ 53 w 69"/>
                  <a:gd name="T53" fmla="*/ 16 h 114"/>
                  <a:gd name="T54" fmla="*/ 56 w 69"/>
                  <a:gd name="T55" fmla="*/ 20 h 114"/>
                  <a:gd name="T56" fmla="*/ 52 w 69"/>
                  <a:gd name="T57" fmla="*/ 30 h 114"/>
                  <a:gd name="T58" fmla="*/ 43 w 69"/>
                  <a:gd name="T59" fmla="*/ 29 h 114"/>
                  <a:gd name="T60" fmla="*/ 38 w 69"/>
                  <a:gd name="T61" fmla="*/ 27 h 114"/>
                  <a:gd name="T62" fmla="*/ 35 w 69"/>
                  <a:gd name="T63" fmla="*/ 11 h 114"/>
                  <a:gd name="T64" fmla="*/ 38 w 69"/>
                  <a:gd name="T65" fmla="*/ 36 h 114"/>
                  <a:gd name="T66" fmla="*/ 44 w 69"/>
                  <a:gd name="T67" fmla="*/ 45 h 114"/>
                  <a:gd name="T68" fmla="*/ 38 w 69"/>
                  <a:gd name="T69" fmla="*/ 51 h 114"/>
                  <a:gd name="T70" fmla="*/ 38 w 69"/>
                  <a:gd name="T71" fmla="*/ 3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" h="114">
                    <a:moveTo>
                      <a:pt x="35" y="11"/>
                    </a:moveTo>
                    <a:cubicBezTo>
                      <a:pt x="35" y="11"/>
                      <a:pt x="27" y="13"/>
                      <a:pt x="30" y="23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28" y="59"/>
                      <a:pt x="19" y="56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7" y="51"/>
                      <a:pt x="4" y="64"/>
                    </a:cubicBezTo>
                    <a:cubicBezTo>
                      <a:pt x="4" y="64"/>
                      <a:pt x="0" y="78"/>
                      <a:pt x="10" y="76"/>
                    </a:cubicBezTo>
                    <a:cubicBezTo>
                      <a:pt x="10" y="76"/>
                      <a:pt x="17" y="72"/>
                      <a:pt x="22" y="76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84"/>
                      <a:pt x="12" y="90"/>
                      <a:pt x="17" y="100"/>
                    </a:cubicBezTo>
                    <a:cubicBezTo>
                      <a:pt x="17" y="100"/>
                      <a:pt x="22" y="100"/>
                      <a:pt x="25" y="87"/>
                    </a:cubicBezTo>
                    <a:cubicBezTo>
                      <a:pt x="25" y="87"/>
                      <a:pt x="29" y="68"/>
                      <a:pt x="36" y="69"/>
                    </a:cubicBezTo>
                    <a:cubicBezTo>
                      <a:pt x="36" y="69"/>
                      <a:pt x="52" y="55"/>
                      <a:pt x="54" y="68"/>
                    </a:cubicBezTo>
                    <a:cubicBezTo>
                      <a:pt x="54" y="68"/>
                      <a:pt x="58" y="82"/>
                      <a:pt x="52" y="84"/>
                    </a:cubicBezTo>
                    <a:cubicBezTo>
                      <a:pt x="52" y="84"/>
                      <a:pt x="50" y="83"/>
                      <a:pt x="49" y="77"/>
                    </a:cubicBezTo>
                    <a:cubicBezTo>
                      <a:pt x="49" y="77"/>
                      <a:pt x="44" y="71"/>
                      <a:pt x="43" y="82"/>
                    </a:cubicBezTo>
                    <a:cubicBezTo>
                      <a:pt x="43" y="82"/>
                      <a:pt x="54" y="114"/>
                      <a:pt x="62" y="104"/>
                    </a:cubicBezTo>
                    <a:cubicBezTo>
                      <a:pt x="62" y="104"/>
                      <a:pt x="67" y="73"/>
                      <a:pt x="61" y="58"/>
                    </a:cubicBezTo>
                    <a:cubicBezTo>
                      <a:pt x="61" y="58"/>
                      <a:pt x="60" y="54"/>
                      <a:pt x="64" y="51"/>
                    </a:cubicBezTo>
                    <a:cubicBezTo>
                      <a:pt x="64" y="51"/>
                      <a:pt x="68" y="43"/>
                      <a:pt x="63" y="43"/>
                    </a:cubicBezTo>
                    <a:cubicBezTo>
                      <a:pt x="63" y="43"/>
                      <a:pt x="55" y="44"/>
                      <a:pt x="60" y="36"/>
                    </a:cubicBezTo>
                    <a:cubicBezTo>
                      <a:pt x="60" y="36"/>
                      <a:pt x="65" y="28"/>
                      <a:pt x="63" y="23"/>
                    </a:cubicBezTo>
                    <a:cubicBezTo>
                      <a:pt x="63" y="23"/>
                      <a:pt x="63" y="18"/>
                      <a:pt x="67" y="16"/>
                    </a:cubicBezTo>
                    <a:cubicBezTo>
                      <a:pt x="67" y="16"/>
                      <a:pt x="69" y="14"/>
                      <a:pt x="65" y="9"/>
                    </a:cubicBezTo>
                    <a:cubicBezTo>
                      <a:pt x="65" y="9"/>
                      <a:pt x="59" y="0"/>
                      <a:pt x="51" y="6"/>
                    </a:cubicBezTo>
                    <a:cubicBezTo>
                      <a:pt x="51" y="6"/>
                      <a:pt x="42" y="11"/>
                      <a:pt x="4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6" y="16"/>
                      <a:pt x="56" y="20"/>
                    </a:cubicBezTo>
                    <a:cubicBezTo>
                      <a:pt x="56" y="20"/>
                      <a:pt x="59" y="31"/>
                      <a:pt x="52" y="30"/>
                    </a:cubicBezTo>
                    <a:cubicBezTo>
                      <a:pt x="52" y="30"/>
                      <a:pt x="48" y="26"/>
                      <a:pt x="43" y="29"/>
                    </a:cubicBezTo>
                    <a:cubicBezTo>
                      <a:pt x="43" y="29"/>
                      <a:pt x="38" y="32"/>
                      <a:pt x="38" y="27"/>
                    </a:cubicBezTo>
                    <a:cubicBezTo>
                      <a:pt x="38" y="27"/>
                      <a:pt x="42" y="15"/>
                      <a:pt x="35" y="11"/>
                    </a:cubicBezTo>
                    <a:close/>
                    <a:moveTo>
                      <a:pt x="38" y="36"/>
                    </a:moveTo>
                    <a:cubicBezTo>
                      <a:pt x="43" y="35"/>
                      <a:pt x="44" y="45"/>
                      <a:pt x="44" y="45"/>
                    </a:cubicBezTo>
                    <a:cubicBezTo>
                      <a:pt x="44" y="54"/>
                      <a:pt x="38" y="51"/>
                      <a:pt x="38" y="51"/>
                    </a:cubicBezTo>
                    <a:cubicBezTo>
                      <a:pt x="38" y="48"/>
                      <a:pt x="38" y="36"/>
                      <a:pt x="3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iṥľíḑe">
                <a:extLst>
                  <a:ext uri="{FF2B5EF4-FFF2-40B4-BE49-F238E27FC236}">
                    <a16:creationId xmlns:a16="http://schemas.microsoft.com/office/drawing/2014/main" id="{BE83116A-8ED3-42C6-ACB0-954635F4A3A5}"/>
                  </a:ext>
                </a:extLst>
              </p:cNvPr>
              <p:cNvSpPr/>
              <p:nvPr/>
            </p:nvSpPr>
            <p:spPr bwMode="auto">
              <a:xfrm>
                <a:off x="7132638" y="3165475"/>
                <a:ext cx="114300" cy="88900"/>
              </a:xfrm>
              <a:custGeom>
                <a:avLst/>
                <a:gdLst>
                  <a:gd name="T0" fmla="*/ 27 w 35"/>
                  <a:gd name="T1" fmla="*/ 0 h 27"/>
                  <a:gd name="T2" fmla="*/ 33 w 35"/>
                  <a:gd name="T3" fmla="*/ 9 h 27"/>
                  <a:gd name="T4" fmla="*/ 25 w 35"/>
                  <a:gd name="T5" fmla="*/ 21 h 27"/>
                  <a:gd name="T6" fmla="*/ 1 w 35"/>
                  <a:gd name="T7" fmla="*/ 13 h 27"/>
                  <a:gd name="T8" fmla="*/ 9 w 35"/>
                  <a:gd name="T9" fmla="*/ 2 h 27"/>
                  <a:gd name="T10" fmla="*/ 27 w 3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7">
                    <a:moveTo>
                      <a:pt x="27" y="0"/>
                    </a:moveTo>
                    <a:cubicBezTo>
                      <a:pt x="27" y="0"/>
                      <a:pt x="35" y="1"/>
                      <a:pt x="33" y="9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7" y="27"/>
                      <a:pt x="1" y="13"/>
                    </a:cubicBezTo>
                    <a:cubicBezTo>
                      <a:pt x="1" y="13"/>
                      <a:pt x="0" y="4"/>
                      <a:pt x="9" y="2"/>
                    </a:cubicBezTo>
                    <a:cubicBezTo>
                      <a:pt x="9" y="2"/>
                      <a:pt x="23" y="4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íṥḷîḍé">
                <a:extLst>
                  <a:ext uri="{FF2B5EF4-FFF2-40B4-BE49-F238E27FC236}">
                    <a16:creationId xmlns:a16="http://schemas.microsoft.com/office/drawing/2014/main" id="{D986422A-DA18-4318-BC92-F496E165CFD8}"/>
                  </a:ext>
                </a:extLst>
              </p:cNvPr>
              <p:cNvSpPr/>
              <p:nvPr/>
            </p:nvSpPr>
            <p:spPr bwMode="auto">
              <a:xfrm>
                <a:off x="7059613" y="3217863"/>
                <a:ext cx="244475" cy="123825"/>
              </a:xfrm>
              <a:custGeom>
                <a:avLst/>
                <a:gdLst>
                  <a:gd name="T0" fmla="*/ 2 w 74"/>
                  <a:gd name="T1" fmla="*/ 25 h 37"/>
                  <a:gd name="T2" fmla="*/ 43 w 74"/>
                  <a:gd name="T3" fmla="*/ 14 h 37"/>
                  <a:gd name="T4" fmla="*/ 63 w 74"/>
                  <a:gd name="T5" fmla="*/ 2 h 37"/>
                  <a:gd name="T6" fmla="*/ 70 w 74"/>
                  <a:gd name="T7" fmla="*/ 4 h 37"/>
                  <a:gd name="T8" fmla="*/ 70 w 74"/>
                  <a:gd name="T9" fmla="*/ 12 h 37"/>
                  <a:gd name="T10" fmla="*/ 18 w 74"/>
                  <a:gd name="T11" fmla="*/ 31 h 37"/>
                  <a:gd name="T12" fmla="*/ 13 w 74"/>
                  <a:gd name="T13" fmla="*/ 34 h 37"/>
                  <a:gd name="T14" fmla="*/ 8 w 74"/>
                  <a:gd name="T15" fmla="*/ 34 h 37"/>
                  <a:gd name="T16" fmla="*/ 1 w 74"/>
                  <a:gd name="T17" fmla="*/ 30 h 37"/>
                  <a:gd name="T18" fmla="*/ 2 w 74"/>
                  <a:gd name="T19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37">
                    <a:moveTo>
                      <a:pt x="2" y="25"/>
                    </a:move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4"/>
                      <a:pt x="61" y="5"/>
                      <a:pt x="63" y="2"/>
                    </a:cubicBezTo>
                    <a:cubicBezTo>
                      <a:pt x="63" y="2"/>
                      <a:pt x="66" y="0"/>
                      <a:pt x="70" y="4"/>
                    </a:cubicBezTo>
                    <a:cubicBezTo>
                      <a:pt x="70" y="4"/>
                      <a:pt x="74" y="9"/>
                      <a:pt x="70" y="12"/>
                    </a:cubicBezTo>
                    <a:cubicBezTo>
                      <a:pt x="70" y="12"/>
                      <a:pt x="19" y="31"/>
                      <a:pt x="18" y="31"/>
                    </a:cubicBezTo>
                    <a:cubicBezTo>
                      <a:pt x="18" y="31"/>
                      <a:pt x="15" y="30"/>
                      <a:pt x="13" y="34"/>
                    </a:cubicBezTo>
                    <a:cubicBezTo>
                      <a:pt x="13" y="34"/>
                      <a:pt x="12" y="37"/>
                      <a:pt x="8" y="34"/>
                    </a:cubicBezTo>
                    <a:cubicBezTo>
                      <a:pt x="8" y="34"/>
                      <a:pt x="2" y="36"/>
                      <a:pt x="1" y="30"/>
                    </a:cubicBezTo>
                    <a:cubicBezTo>
                      <a:pt x="1" y="30"/>
                      <a:pt x="0" y="26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íṩľiḓé">
                <a:extLst>
                  <a:ext uri="{FF2B5EF4-FFF2-40B4-BE49-F238E27FC236}">
                    <a16:creationId xmlns:a16="http://schemas.microsoft.com/office/drawing/2014/main" id="{8FA8C87C-993F-4F7F-9106-CACBEDF86A31}"/>
                  </a:ext>
                </a:extLst>
              </p:cNvPr>
              <p:cNvSpPr/>
              <p:nvPr/>
            </p:nvSpPr>
            <p:spPr bwMode="auto">
              <a:xfrm>
                <a:off x="7045326" y="3308350"/>
                <a:ext cx="293688" cy="261938"/>
              </a:xfrm>
              <a:custGeom>
                <a:avLst/>
                <a:gdLst>
                  <a:gd name="T0" fmla="*/ 29 w 89"/>
                  <a:gd name="T1" fmla="*/ 13 h 79"/>
                  <a:gd name="T2" fmla="*/ 43 w 89"/>
                  <a:gd name="T3" fmla="*/ 9 h 79"/>
                  <a:gd name="T4" fmla="*/ 58 w 89"/>
                  <a:gd name="T5" fmla="*/ 7 h 79"/>
                  <a:gd name="T6" fmla="*/ 56 w 89"/>
                  <a:gd name="T7" fmla="*/ 13 h 79"/>
                  <a:gd name="T8" fmla="*/ 56 w 89"/>
                  <a:gd name="T9" fmla="*/ 14 h 79"/>
                  <a:gd name="T10" fmla="*/ 51 w 89"/>
                  <a:gd name="T11" fmla="*/ 28 h 79"/>
                  <a:gd name="T12" fmla="*/ 60 w 89"/>
                  <a:gd name="T13" fmla="*/ 55 h 79"/>
                  <a:gd name="T14" fmla="*/ 77 w 89"/>
                  <a:gd name="T15" fmla="*/ 50 h 79"/>
                  <a:gd name="T16" fmla="*/ 80 w 89"/>
                  <a:gd name="T17" fmla="*/ 43 h 79"/>
                  <a:gd name="T18" fmla="*/ 85 w 89"/>
                  <a:gd name="T19" fmla="*/ 45 h 79"/>
                  <a:gd name="T20" fmla="*/ 89 w 89"/>
                  <a:gd name="T21" fmla="*/ 63 h 79"/>
                  <a:gd name="T22" fmla="*/ 68 w 89"/>
                  <a:gd name="T23" fmla="*/ 72 h 79"/>
                  <a:gd name="T24" fmla="*/ 43 w 89"/>
                  <a:gd name="T25" fmla="*/ 46 h 79"/>
                  <a:gd name="T26" fmla="*/ 42 w 89"/>
                  <a:gd name="T27" fmla="*/ 28 h 79"/>
                  <a:gd name="T28" fmla="*/ 38 w 89"/>
                  <a:gd name="T29" fmla="*/ 22 h 79"/>
                  <a:gd name="T30" fmla="*/ 32 w 89"/>
                  <a:gd name="T31" fmla="*/ 30 h 79"/>
                  <a:gd name="T32" fmla="*/ 10 w 89"/>
                  <a:gd name="T33" fmla="*/ 64 h 79"/>
                  <a:gd name="T34" fmla="*/ 1 w 89"/>
                  <a:gd name="T35" fmla="*/ 62 h 79"/>
                  <a:gd name="T36" fmla="*/ 8 w 89"/>
                  <a:gd name="T37" fmla="*/ 57 h 79"/>
                  <a:gd name="T38" fmla="*/ 21 w 89"/>
                  <a:gd name="T39" fmla="*/ 29 h 79"/>
                  <a:gd name="T40" fmla="*/ 17 w 89"/>
                  <a:gd name="T41" fmla="*/ 18 h 79"/>
                  <a:gd name="T42" fmla="*/ 29 w 89"/>
                  <a:gd name="T4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9" h="79">
                    <a:moveTo>
                      <a:pt x="29" y="13"/>
                    </a:moveTo>
                    <a:cubicBezTo>
                      <a:pt x="29" y="13"/>
                      <a:pt x="39" y="17"/>
                      <a:pt x="43" y="9"/>
                    </a:cubicBezTo>
                    <a:cubicBezTo>
                      <a:pt x="43" y="9"/>
                      <a:pt x="52" y="0"/>
                      <a:pt x="58" y="7"/>
                    </a:cubicBezTo>
                    <a:cubicBezTo>
                      <a:pt x="58" y="7"/>
                      <a:pt x="61" y="9"/>
                      <a:pt x="56" y="13"/>
                    </a:cubicBezTo>
                    <a:cubicBezTo>
                      <a:pt x="56" y="13"/>
                      <a:pt x="56" y="13"/>
                      <a:pt x="56" y="14"/>
                    </a:cubicBezTo>
                    <a:cubicBezTo>
                      <a:pt x="51" y="18"/>
                      <a:pt x="51" y="17"/>
                      <a:pt x="51" y="28"/>
                    </a:cubicBezTo>
                    <a:cubicBezTo>
                      <a:pt x="51" y="28"/>
                      <a:pt x="50" y="50"/>
                      <a:pt x="60" y="55"/>
                    </a:cubicBezTo>
                    <a:cubicBezTo>
                      <a:pt x="60" y="55"/>
                      <a:pt x="72" y="62"/>
                      <a:pt x="77" y="50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0" y="43"/>
                      <a:pt x="82" y="38"/>
                      <a:pt x="85" y="45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89" y="63"/>
                      <a:pt x="84" y="79"/>
                      <a:pt x="68" y="72"/>
                    </a:cubicBezTo>
                    <a:cubicBezTo>
                      <a:pt x="68" y="72"/>
                      <a:pt x="46" y="64"/>
                      <a:pt x="43" y="46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5" y="19"/>
                      <a:pt x="38" y="22"/>
                    </a:cubicBezTo>
                    <a:cubicBezTo>
                      <a:pt x="38" y="22"/>
                      <a:pt x="33" y="23"/>
                      <a:pt x="32" y="30"/>
                    </a:cubicBezTo>
                    <a:cubicBezTo>
                      <a:pt x="32" y="30"/>
                      <a:pt x="27" y="60"/>
                      <a:pt x="10" y="64"/>
                    </a:cubicBezTo>
                    <a:cubicBezTo>
                      <a:pt x="10" y="64"/>
                      <a:pt x="2" y="67"/>
                      <a:pt x="1" y="62"/>
                    </a:cubicBezTo>
                    <a:cubicBezTo>
                      <a:pt x="1" y="62"/>
                      <a:pt x="0" y="59"/>
                      <a:pt x="8" y="57"/>
                    </a:cubicBezTo>
                    <a:cubicBezTo>
                      <a:pt x="8" y="57"/>
                      <a:pt x="23" y="47"/>
                      <a:pt x="21" y="29"/>
                    </a:cubicBezTo>
                    <a:cubicBezTo>
                      <a:pt x="21" y="29"/>
                      <a:pt x="19" y="20"/>
                      <a:pt x="17" y="18"/>
                    </a:cubicBezTo>
                    <a:cubicBezTo>
                      <a:pt x="17" y="18"/>
                      <a:pt x="15" y="7"/>
                      <a:pt x="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ïŝļîdê">
                <a:extLst>
                  <a:ext uri="{FF2B5EF4-FFF2-40B4-BE49-F238E27FC236}">
                    <a16:creationId xmlns:a16="http://schemas.microsoft.com/office/drawing/2014/main" id="{DFF9428A-1C50-4571-8466-946FB369DB5E}"/>
                  </a:ext>
                </a:extLst>
              </p:cNvPr>
              <p:cNvSpPr/>
              <p:nvPr/>
            </p:nvSpPr>
            <p:spPr bwMode="auto">
              <a:xfrm>
                <a:off x="7421563" y="3122613"/>
                <a:ext cx="512763" cy="460375"/>
              </a:xfrm>
              <a:custGeom>
                <a:avLst/>
                <a:gdLst>
                  <a:gd name="T0" fmla="*/ 34 w 155"/>
                  <a:gd name="T1" fmla="*/ 20 h 139"/>
                  <a:gd name="T2" fmla="*/ 79 w 155"/>
                  <a:gd name="T3" fmla="*/ 6 h 139"/>
                  <a:gd name="T4" fmla="*/ 92 w 155"/>
                  <a:gd name="T5" fmla="*/ 11 h 139"/>
                  <a:gd name="T6" fmla="*/ 78 w 155"/>
                  <a:gd name="T7" fmla="*/ 30 h 139"/>
                  <a:gd name="T8" fmla="*/ 68 w 155"/>
                  <a:gd name="T9" fmla="*/ 37 h 139"/>
                  <a:gd name="T10" fmla="*/ 74 w 155"/>
                  <a:gd name="T11" fmla="*/ 45 h 139"/>
                  <a:gd name="T12" fmla="*/ 86 w 155"/>
                  <a:gd name="T13" fmla="*/ 44 h 139"/>
                  <a:gd name="T14" fmla="*/ 101 w 155"/>
                  <a:gd name="T15" fmla="*/ 49 h 139"/>
                  <a:gd name="T16" fmla="*/ 85 w 155"/>
                  <a:gd name="T17" fmla="*/ 59 h 139"/>
                  <a:gd name="T18" fmla="*/ 70 w 155"/>
                  <a:gd name="T19" fmla="*/ 70 h 139"/>
                  <a:gd name="T20" fmla="*/ 73 w 155"/>
                  <a:gd name="T21" fmla="*/ 75 h 139"/>
                  <a:gd name="T22" fmla="*/ 75 w 155"/>
                  <a:gd name="T23" fmla="*/ 77 h 139"/>
                  <a:gd name="T24" fmla="*/ 149 w 155"/>
                  <a:gd name="T25" fmla="*/ 116 h 139"/>
                  <a:gd name="T26" fmla="*/ 148 w 155"/>
                  <a:gd name="T27" fmla="*/ 120 h 139"/>
                  <a:gd name="T28" fmla="*/ 95 w 155"/>
                  <a:gd name="T29" fmla="*/ 119 h 139"/>
                  <a:gd name="T30" fmla="*/ 60 w 155"/>
                  <a:gd name="T31" fmla="*/ 90 h 139"/>
                  <a:gd name="T32" fmla="*/ 54 w 155"/>
                  <a:gd name="T33" fmla="*/ 92 h 139"/>
                  <a:gd name="T34" fmla="*/ 26 w 155"/>
                  <a:gd name="T35" fmla="*/ 116 h 139"/>
                  <a:gd name="T36" fmla="*/ 2 w 155"/>
                  <a:gd name="T37" fmla="*/ 114 h 139"/>
                  <a:gd name="T38" fmla="*/ 8 w 155"/>
                  <a:gd name="T39" fmla="*/ 108 h 139"/>
                  <a:gd name="T40" fmla="*/ 38 w 155"/>
                  <a:gd name="T41" fmla="*/ 85 h 139"/>
                  <a:gd name="T42" fmla="*/ 26 w 155"/>
                  <a:gd name="T43" fmla="*/ 75 h 139"/>
                  <a:gd name="T44" fmla="*/ 22 w 155"/>
                  <a:gd name="T45" fmla="*/ 66 h 139"/>
                  <a:gd name="T46" fmla="*/ 33 w 155"/>
                  <a:gd name="T47" fmla="*/ 58 h 139"/>
                  <a:gd name="T48" fmla="*/ 49 w 155"/>
                  <a:gd name="T49" fmla="*/ 50 h 139"/>
                  <a:gd name="T50" fmla="*/ 37 w 155"/>
                  <a:gd name="T51" fmla="*/ 33 h 139"/>
                  <a:gd name="T52" fmla="*/ 30 w 155"/>
                  <a:gd name="T53" fmla="*/ 27 h 139"/>
                  <a:gd name="T54" fmla="*/ 34 w 155"/>
                  <a:gd name="T55" fmla="*/ 2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5" h="139">
                    <a:moveTo>
                      <a:pt x="34" y="20"/>
                    </a:moveTo>
                    <a:cubicBezTo>
                      <a:pt x="34" y="20"/>
                      <a:pt x="67" y="13"/>
                      <a:pt x="79" y="6"/>
                    </a:cubicBezTo>
                    <a:cubicBezTo>
                      <a:pt x="79" y="6"/>
                      <a:pt x="89" y="0"/>
                      <a:pt x="92" y="11"/>
                    </a:cubicBezTo>
                    <a:cubicBezTo>
                      <a:pt x="92" y="11"/>
                      <a:pt x="89" y="26"/>
                      <a:pt x="78" y="30"/>
                    </a:cubicBezTo>
                    <a:cubicBezTo>
                      <a:pt x="78" y="30"/>
                      <a:pt x="68" y="30"/>
                      <a:pt x="68" y="37"/>
                    </a:cubicBezTo>
                    <a:cubicBezTo>
                      <a:pt x="68" y="37"/>
                      <a:pt x="65" y="43"/>
                      <a:pt x="74" y="45"/>
                    </a:cubicBezTo>
                    <a:cubicBezTo>
                      <a:pt x="74" y="45"/>
                      <a:pt x="80" y="46"/>
                      <a:pt x="86" y="44"/>
                    </a:cubicBezTo>
                    <a:cubicBezTo>
                      <a:pt x="86" y="44"/>
                      <a:pt x="97" y="40"/>
                      <a:pt x="101" y="49"/>
                    </a:cubicBezTo>
                    <a:cubicBezTo>
                      <a:pt x="101" y="49"/>
                      <a:pt x="100" y="55"/>
                      <a:pt x="85" y="59"/>
                    </a:cubicBezTo>
                    <a:cubicBezTo>
                      <a:pt x="85" y="59"/>
                      <a:pt x="71" y="61"/>
                      <a:pt x="70" y="70"/>
                    </a:cubicBezTo>
                    <a:cubicBezTo>
                      <a:pt x="70" y="70"/>
                      <a:pt x="69" y="72"/>
                      <a:pt x="73" y="75"/>
                    </a:cubicBezTo>
                    <a:cubicBezTo>
                      <a:pt x="74" y="76"/>
                      <a:pt x="75" y="76"/>
                      <a:pt x="75" y="77"/>
                    </a:cubicBezTo>
                    <a:cubicBezTo>
                      <a:pt x="75" y="77"/>
                      <a:pt x="118" y="117"/>
                      <a:pt x="149" y="116"/>
                    </a:cubicBezTo>
                    <a:cubicBezTo>
                      <a:pt x="149" y="116"/>
                      <a:pt x="155" y="118"/>
                      <a:pt x="148" y="120"/>
                    </a:cubicBezTo>
                    <a:cubicBezTo>
                      <a:pt x="148" y="120"/>
                      <a:pt x="118" y="139"/>
                      <a:pt x="95" y="119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0"/>
                      <a:pt x="56" y="87"/>
                      <a:pt x="54" y="92"/>
                    </a:cubicBezTo>
                    <a:cubicBezTo>
                      <a:pt x="54" y="92"/>
                      <a:pt x="43" y="113"/>
                      <a:pt x="26" y="116"/>
                    </a:cubicBezTo>
                    <a:cubicBezTo>
                      <a:pt x="26" y="116"/>
                      <a:pt x="3" y="124"/>
                      <a:pt x="2" y="114"/>
                    </a:cubicBezTo>
                    <a:cubicBezTo>
                      <a:pt x="2" y="114"/>
                      <a:pt x="0" y="108"/>
                      <a:pt x="8" y="108"/>
                    </a:cubicBezTo>
                    <a:cubicBezTo>
                      <a:pt x="8" y="108"/>
                      <a:pt x="38" y="104"/>
                      <a:pt x="38" y="85"/>
                    </a:cubicBezTo>
                    <a:cubicBezTo>
                      <a:pt x="38" y="85"/>
                      <a:pt x="35" y="76"/>
                      <a:pt x="26" y="75"/>
                    </a:cubicBezTo>
                    <a:cubicBezTo>
                      <a:pt x="26" y="75"/>
                      <a:pt x="20" y="75"/>
                      <a:pt x="22" y="66"/>
                    </a:cubicBezTo>
                    <a:cubicBezTo>
                      <a:pt x="22" y="66"/>
                      <a:pt x="22" y="58"/>
                      <a:pt x="33" y="58"/>
                    </a:cubicBezTo>
                    <a:cubicBezTo>
                      <a:pt x="33" y="58"/>
                      <a:pt x="51" y="60"/>
                      <a:pt x="49" y="50"/>
                    </a:cubicBezTo>
                    <a:cubicBezTo>
                      <a:pt x="49" y="50"/>
                      <a:pt x="42" y="34"/>
                      <a:pt x="37" y="33"/>
                    </a:cubicBezTo>
                    <a:cubicBezTo>
                      <a:pt x="37" y="33"/>
                      <a:pt x="31" y="33"/>
                      <a:pt x="30" y="27"/>
                    </a:cubicBezTo>
                    <a:cubicBezTo>
                      <a:pt x="30" y="27"/>
                      <a:pt x="30" y="21"/>
                      <a:pt x="3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iṡľîḑé">
                <a:extLst>
                  <a:ext uri="{FF2B5EF4-FFF2-40B4-BE49-F238E27FC236}">
                    <a16:creationId xmlns:a16="http://schemas.microsoft.com/office/drawing/2014/main" id="{F1F4706B-073C-4CA7-AC23-1ECA496AA87D}"/>
                  </a:ext>
                </a:extLst>
              </p:cNvPr>
              <p:cNvSpPr/>
              <p:nvPr/>
            </p:nvSpPr>
            <p:spPr bwMode="auto">
              <a:xfrm>
                <a:off x="7966076" y="3138488"/>
                <a:ext cx="465138" cy="434975"/>
              </a:xfrm>
              <a:custGeom>
                <a:avLst/>
                <a:gdLst>
                  <a:gd name="T0" fmla="*/ 54 w 141"/>
                  <a:gd name="T1" fmla="*/ 0 h 131"/>
                  <a:gd name="T2" fmla="*/ 44 w 141"/>
                  <a:gd name="T3" fmla="*/ 14 h 131"/>
                  <a:gd name="T4" fmla="*/ 49 w 141"/>
                  <a:gd name="T5" fmla="*/ 25 h 131"/>
                  <a:gd name="T6" fmla="*/ 45 w 141"/>
                  <a:gd name="T7" fmla="*/ 47 h 131"/>
                  <a:gd name="T8" fmla="*/ 17 w 141"/>
                  <a:gd name="T9" fmla="*/ 51 h 131"/>
                  <a:gd name="T10" fmla="*/ 1 w 141"/>
                  <a:gd name="T11" fmla="*/ 60 h 131"/>
                  <a:gd name="T12" fmla="*/ 16 w 141"/>
                  <a:gd name="T13" fmla="*/ 68 h 131"/>
                  <a:gd name="T14" fmla="*/ 43 w 141"/>
                  <a:gd name="T15" fmla="*/ 76 h 131"/>
                  <a:gd name="T16" fmla="*/ 17 w 141"/>
                  <a:gd name="T17" fmla="*/ 102 h 131"/>
                  <a:gd name="T18" fmla="*/ 0 w 141"/>
                  <a:gd name="T19" fmla="*/ 113 h 131"/>
                  <a:gd name="T20" fmla="*/ 38 w 141"/>
                  <a:gd name="T21" fmla="*/ 110 h 131"/>
                  <a:gd name="T22" fmla="*/ 52 w 141"/>
                  <a:gd name="T23" fmla="*/ 87 h 131"/>
                  <a:gd name="T24" fmla="*/ 63 w 141"/>
                  <a:gd name="T25" fmla="*/ 85 h 131"/>
                  <a:gd name="T26" fmla="*/ 94 w 141"/>
                  <a:gd name="T27" fmla="*/ 120 h 131"/>
                  <a:gd name="T28" fmla="*/ 109 w 141"/>
                  <a:gd name="T29" fmla="*/ 123 h 131"/>
                  <a:gd name="T30" fmla="*/ 138 w 141"/>
                  <a:gd name="T31" fmla="*/ 117 h 131"/>
                  <a:gd name="T32" fmla="*/ 114 w 141"/>
                  <a:gd name="T33" fmla="*/ 102 h 131"/>
                  <a:gd name="T34" fmla="*/ 82 w 141"/>
                  <a:gd name="T35" fmla="*/ 79 h 131"/>
                  <a:gd name="T36" fmla="*/ 73 w 141"/>
                  <a:gd name="T37" fmla="*/ 58 h 131"/>
                  <a:gd name="T38" fmla="*/ 92 w 141"/>
                  <a:gd name="T39" fmla="*/ 51 h 131"/>
                  <a:gd name="T40" fmla="*/ 102 w 141"/>
                  <a:gd name="T41" fmla="*/ 41 h 131"/>
                  <a:gd name="T42" fmla="*/ 96 w 141"/>
                  <a:gd name="T43" fmla="*/ 33 h 131"/>
                  <a:gd name="T44" fmla="*/ 85 w 141"/>
                  <a:gd name="T45" fmla="*/ 35 h 131"/>
                  <a:gd name="T46" fmla="*/ 69 w 141"/>
                  <a:gd name="T47" fmla="*/ 34 h 131"/>
                  <a:gd name="T48" fmla="*/ 72 w 141"/>
                  <a:gd name="T49" fmla="*/ 25 h 131"/>
                  <a:gd name="T50" fmla="*/ 70 w 141"/>
                  <a:gd name="T51" fmla="*/ 5 h 131"/>
                  <a:gd name="T52" fmla="*/ 61 w 141"/>
                  <a:gd name="T53" fmla="*/ 3 h 131"/>
                  <a:gd name="T54" fmla="*/ 54 w 141"/>
                  <a:gd name="T5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1" h="131">
                    <a:moveTo>
                      <a:pt x="54" y="0"/>
                    </a:moveTo>
                    <a:cubicBezTo>
                      <a:pt x="54" y="0"/>
                      <a:pt x="40" y="3"/>
                      <a:pt x="44" y="14"/>
                    </a:cubicBezTo>
                    <a:cubicBezTo>
                      <a:pt x="44" y="14"/>
                      <a:pt x="45" y="22"/>
                      <a:pt x="49" y="25"/>
                    </a:cubicBezTo>
                    <a:cubicBezTo>
                      <a:pt x="49" y="25"/>
                      <a:pt x="55" y="45"/>
                      <a:pt x="45" y="47"/>
                    </a:cubicBezTo>
                    <a:cubicBezTo>
                      <a:pt x="45" y="47"/>
                      <a:pt x="27" y="54"/>
                      <a:pt x="17" y="51"/>
                    </a:cubicBezTo>
                    <a:cubicBezTo>
                      <a:pt x="17" y="51"/>
                      <a:pt x="2" y="49"/>
                      <a:pt x="1" y="60"/>
                    </a:cubicBezTo>
                    <a:cubicBezTo>
                      <a:pt x="1" y="60"/>
                      <a:pt x="0" y="70"/>
                      <a:pt x="16" y="68"/>
                    </a:cubicBezTo>
                    <a:cubicBezTo>
                      <a:pt x="16" y="68"/>
                      <a:pt x="43" y="65"/>
                      <a:pt x="43" y="76"/>
                    </a:cubicBezTo>
                    <a:cubicBezTo>
                      <a:pt x="43" y="76"/>
                      <a:pt x="45" y="96"/>
                      <a:pt x="17" y="102"/>
                    </a:cubicBezTo>
                    <a:cubicBezTo>
                      <a:pt x="17" y="102"/>
                      <a:pt x="0" y="104"/>
                      <a:pt x="0" y="113"/>
                    </a:cubicBezTo>
                    <a:cubicBezTo>
                      <a:pt x="0" y="113"/>
                      <a:pt x="13" y="130"/>
                      <a:pt x="38" y="110"/>
                    </a:cubicBezTo>
                    <a:cubicBezTo>
                      <a:pt x="38" y="110"/>
                      <a:pt x="49" y="95"/>
                      <a:pt x="52" y="87"/>
                    </a:cubicBezTo>
                    <a:cubicBezTo>
                      <a:pt x="52" y="87"/>
                      <a:pt x="56" y="79"/>
                      <a:pt x="63" y="85"/>
                    </a:cubicBezTo>
                    <a:cubicBezTo>
                      <a:pt x="94" y="120"/>
                      <a:pt x="94" y="120"/>
                      <a:pt x="94" y="120"/>
                    </a:cubicBezTo>
                    <a:cubicBezTo>
                      <a:pt x="94" y="120"/>
                      <a:pt x="98" y="125"/>
                      <a:pt x="109" y="123"/>
                    </a:cubicBezTo>
                    <a:cubicBezTo>
                      <a:pt x="109" y="123"/>
                      <a:pt x="141" y="131"/>
                      <a:pt x="138" y="117"/>
                    </a:cubicBezTo>
                    <a:cubicBezTo>
                      <a:pt x="138" y="117"/>
                      <a:pt x="125" y="111"/>
                      <a:pt x="114" y="102"/>
                    </a:cubicBezTo>
                    <a:cubicBezTo>
                      <a:pt x="114" y="102"/>
                      <a:pt x="84" y="80"/>
                      <a:pt x="82" y="79"/>
                    </a:cubicBezTo>
                    <a:cubicBezTo>
                      <a:pt x="82" y="79"/>
                      <a:pt x="68" y="70"/>
                      <a:pt x="73" y="58"/>
                    </a:cubicBezTo>
                    <a:cubicBezTo>
                      <a:pt x="73" y="58"/>
                      <a:pt x="78" y="49"/>
                      <a:pt x="92" y="51"/>
                    </a:cubicBezTo>
                    <a:cubicBezTo>
                      <a:pt x="92" y="51"/>
                      <a:pt x="108" y="48"/>
                      <a:pt x="102" y="41"/>
                    </a:cubicBezTo>
                    <a:cubicBezTo>
                      <a:pt x="102" y="41"/>
                      <a:pt x="97" y="36"/>
                      <a:pt x="96" y="33"/>
                    </a:cubicBezTo>
                    <a:cubicBezTo>
                      <a:pt x="96" y="33"/>
                      <a:pt x="94" y="30"/>
                      <a:pt x="85" y="35"/>
                    </a:cubicBezTo>
                    <a:cubicBezTo>
                      <a:pt x="85" y="35"/>
                      <a:pt x="70" y="44"/>
                      <a:pt x="69" y="34"/>
                    </a:cubicBezTo>
                    <a:cubicBezTo>
                      <a:pt x="69" y="34"/>
                      <a:pt x="67" y="30"/>
                      <a:pt x="72" y="25"/>
                    </a:cubicBezTo>
                    <a:cubicBezTo>
                      <a:pt x="72" y="25"/>
                      <a:pt x="82" y="14"/>
                      <a:pt x="70" y="5"/>
                    </a:cubicBezTo>
                    <a:cubicBezTo>
                      <a:pt x="70" y="5"/>
                      <a:pt x="62" y="3"/>
                      <a:pt x="61" y="3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iṩ1íḋè">
                <a:extLst>
                  <a:ext uri="{FF2B5EF4-FFF2-40B4-BE49-F238E27FC236}">
                    <a16:creationId xmlns:a16="http://schemas.microsoft.com/office/drawing/2014/main" id="{BED35661-884D-4693-9842-41C6167A0A3B}"/>
                  </a:ext>
                </a:extLst>
              </p:cNvPr>
              <p:cNvSpPr/>
              <p:nvPr/>
            </p:nvSpPr>
            <p:spPr bwMode="auto">
              <a:xfrm>
                <a:off x="8455026" y="3019425"/>
                <a:ext cx="458788" cy="395288"/>
              </a:xfrm>
              <a:custGeom>
                <a:avLst/>
                <a:gdLst>
                  <a:gd name="T0" fmla="*/ 16 w 139"/>
                  <a:gd name="T1" fmla="*/ 30 h 119"/>
                  <a:gd name="T2" fmla="*/ 29 w 139"/>
                  <a:gd name="T3" fmla="*/ 53 h 119"/>
                  <a:gd name="T4" fmla="*/ 31 w 139"/>
                  <a:gd name="T5" fmla="*/ 79 h 119"/>
                  <a:gd name="T6" fmla="*/ 40 w 139"/>
                  <a:gd name="T7" fmla="*/ 76 h 119"/>
                  <a:gd name="T8" fmla="*/ 36 w 139"/>
                  <a:gd name="T9" fmla="*/ 40 h 119"/>
                  <a:gd name="T10" fmla="*/ 39 w 139"/>
                  <a:gd name="T11" fmla="*/ 29 h 119"/>
                  <a:gd name="T12" fmla="*/ 49 w 139"/>
                  <a:gd name="T13" fmla="*/ 37 h 119"/>
                  <a:gd name="T14" fmla="*/ 47 w 139"/>
                  <a:gd name="T15" fmla="*/ 58 h 119"/>
                  <a:gd name="T16" fmla="*/ 47 w 139"/>
                  <a:gd name="T17" fmla="*/ 72 h 119"/>
                  <a:gd name="T18" fmla="*/ 52 w 139"/>
                  <a:gd name="T19" fmla="*/ 72 h 119"/>
                  <a:gd name="T20" fmla="*/ 58 w 139"/>
                  <a:gd name="T21" fmla="*/ 61 h 119"/>
                  <a:gd name="T22" fmla="*/ 58 w 139"/>
                  <a:gd name="T23" fmla="*/ 54 h 119"/>
                  <a:gd name="T24" fmla="*/ 65 w 139"/>
                  <a:gd name="T25" fmla="*/ 50 h 119"/>
                  <a:gd name="T26" fmla="*/ 60 w 139"/>
                  <a:gd name="T27" fmla="*/ 50 h 119"/>
                  <a:gd name="T28" fmla="*/ 54 w 139"/>
                  <a:gd name="T29" fmla="*/ 47 h 119"/>
                  <a:gd name="T30" fmla="*/ 53 w 139"/>
                  <a:gd name="T31" fmla="*/ 34 h 119"/>
                  <a:gd name="T32" fmla="*/ 61 w 139"/>
                  <a:gd name="T33" fmla="*/ 31 h 119"/>
                  <a:gd name="T34" fmla="*/ 66 w 139"/>
                  <a:gd name="T35" fmla="*/ 22 h 119"/>
                  <a:gd name="T36" fmla="*/ 73 w 139"/>
                  <a:gd name="T37" fmla="*/ 11 h 119"/>
                  <a:gd name="T38" fmla="*/ 86 w 139"/>
                  <a:gd name="T39" fmla="*/ 22 h 119"/>
                  <a:gd name="T40" fmla="*/ 77 w 139"/>
                  <a:gd name="T41" fmla="*/ 28 h 119"/>
                  <a:gd name="T42" fmla="*/ 74 w 139"/>
                  <a:gd name="T43" fmla="*/ 35 h 119"/>
                  <a:gd name="T44" fmla="*/ 77 w 139"/>
                  <a:gd name="T45" fmla="*/ 38 h 119"/>
                  <a:gd name="T46" fmla="*/ 80 w 139"/>
                  <a:gd name="T47" fmla="*/ 46 h 119"/>
                  <a:gd name="T48" fmla="*/ 79 w 139"/>
                  <a:gd name="T49" fmla="*/ 69 h 119"/>
                  <a:gd name="T50" fmla="*/ 87 w 139"/>
                  <a:gd name="T51" fmla="*/ 65 h 119"/>
                  <a:gd name="T52" fmla="*/ 82 w 139"/>
                  <a:gd name="T53" fmla="*/ 55 h 119"/>
                  <a:gd name="T54" fmla="*/ 95 w 139"/>
                  <a:gd name="T55" fmla="*/ 49 h 119"/>
                  <a:gd name="T56" fmla="*/ 84 w 139"/>
                  <a:gd name="T57" fmla="*/ 41 h 119"/>
                  <a:gd name="T58" fmla="*/ 85 w 139"/>
                  <a:gd name="T59" fmla="*/ 36 h 119"/>
                  <a:gd name="T60" fmla="*/ 101 w 139"/>
                  <a:gd name="T61" fmla="*/ 30 h 119"/>
                  <a:gd name="T62" fmla="*/ 95 w 139"/>
                  <a:gd name="T63" fmla="*/ 20 h 119"/>
                  <a:gd name="T64" fmla="*/ 97 w 139"/>
                  <a:gd name="T65" fmla="*/ 15 h 119"/>
                  <a:gd name="T66" fmla="*/ 108 w 139"/>
                  <a:gd name="T67" fmla="*/ 4 h 119"/>
                  <a:gd name="T68" fmla="*/ 112 w 139"/>
                  <a:gd name="T69" fmla="*/ 4 h 119"/>
                  <a:gd name="T70" fmla="*/ 126 w 139"/>
                  <a:gd name="T71" fmla="*/ 11 h 119"/>
                  <a:gd name="T72" fmla="*/ 118 w 139"/>
                  <a:gd name="T73" fmla="*/ 21 h 119"/>
                  <a:gd name="T74" fmla="*/ 113 w 139"/>
                  <a:gd name="T75" fmla="*/ 31 h 119"/>
                  <a:gd name="T76" fmla="*/ 103 w 139"/>
                  <a:gd name="T77" fmla="*/ 55 h 119"/>
                  <a:gd name="T78" fmla="*/ 109 w 139"/>
                  <a:gd name="T79" fmla="*/ 64 h 119"/>
                  <a:gd name="T80" fmla="*/ 126 w 139"/>
                  <a:gd name="T81" fmla="*/ 59 h 119"/>
                  <a:gd name="T82" fmla="*/ 135 w 139"/>
                  <a:gd name="T83" fmla="*/ 63 h 119"/>
                  <a:gd name="T84" fmla="*/ 138 w 139"/>
                  <a:gd name="T85" fmla="*/ 68 h 119"/>
                  <a:gd name="T86" fmla="*/ 139 w 139"/>
                  <a:gd name="T87" fmla="*/ 75 h 119"/>
                  <a:gd name="T88" fmla="*/ 97 w 139"/>
                  <a:gd name="T89" fmla="*/ 78 h 119"/>
                  <a:gd name="T90" fmla="*/ 87 w 139"/>
                  <a:gd name="T91" fmla="*/ 74 h 119"/>
                  <a:gd name="T92" fmla="*/ 79 w 139"/>
                  <a:gd name="T93" fmla="*/ 74 h 119"/>
                  <a:gd name="T94" fmla="*/ 67 w 139"/>
                  <a:gd name="T95" fmla="*/ 77 h 119"/>
                  <a:gd name="T96" fmla="*/ 48 w 139"/>
                  <a:gd name="T97" fmla="*/ 87 h 119"/>
                  <a:gd name="T98" fmla="*/ 33 w 139"/>
                  <a:gd name="T99" fmla="*/ 95 h 119"/>
                  <a:gd name="T100" fmla="*/ 20 w 139"/>
                  <a:gd name="T101" fmla="*/ 106 h 119"/>
                  <a:gd name="T102" fmla="*/ 3 w 139"/>
                  <a:gd name="T103" fmla="*/ 108 h 119"/>
                  <a:gd name="T104" fmla="*/ 11 w 139"/>
                  <a:gd name="T105" fmla="*/ 80 h 119"/>
                  <a:gd name="T106" fmla="*/ 19 w 139"/>
                  <a:gd name="T107" fmla="*/ 81 h 119"/>
                  <a:gd name="T108" fmla="*/ 23 w 139"/>
                  <a:gd name="T109" fmla="*/ 85 h 119"/>
                  <a:gd name="T110" fmla="*/ 24 w 139"/>
                  <a:gd name="T111" fmla="*/ 85 h 119"/>
                  <a:gd name="T112" fmla="*/ 24 w 139"/>
                  <a:gd name="T113" fmla="*/ 80 h 119"/>
                  <a:gd name="T114" fmla="*/ 23 w 139"/>
                  <a:gd name="T115" fmla="*/ 70 h 119"/>
                  <a:gd name="T116" fmla="*/ 21 w 139"/>
                  <a:gd name="T117" fmla="*/ 60 h 119"/>
                  <a:gd name="T118" fmla="*/ 20 w 139"/>
                  <a:gd name="T119" fmla="*/ 54 h 119"/>
                  <a:gd name="T120" fmla="*/ 18 w 139"/>
                  <a:gd name="T121" fmla="*/ 48 h 119"/>
                  <a:gd name="T122" fmla="*/ 16 w 139"/>
                  <a:gd name="T123" fmla="*/ 3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19">
                    <a:moveTo>
                      <a:pt x="16" y="30"/>
                    </a:moveTo>
                    <a:cubicBezTo>
                      <a:pt x="16" y="30"/>
                      <a:pt x="29" y="37"/>
                      <a:pt x="29" y="53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7" y="86"/>
                      <a:pt x="40" y="76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29" y="30"/>
                      <a:pt x="39" y="29"/>
                    </a:cubicBezTo>
                    <a:cubicBezTo>
                      <a:pt x="39" y="29"/>
                      <a:pt x="48" y="26"/>
                      <a:pt x="49" y="3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2"/>
                      <a:pt x="49" y="75"/>
                      <a:pt x="52" y="72"/>
                    </a:cubicBezTo>
                    <a:cubicBezTo>
                      <a:pt x="52" y="72"/>
                      <a:pt x="59" y="72"/>
                      <a:pt x="58" y="61"/>
                    </a:cubicBezTo>
                    <a:cubicBezTo>
                      <a:pt x="58" y="61"/>
                      <a:pt x="55" y="54"/>
                      <a:pt x="58" y="54"/>
                    </a:cubicBezTo>
                    <a:cubicBezTo>
                      <a:pt x="58" y="54"/>
                      <a:pt x="66" y="54"/>
                      <a:pt x="65" y="50"/>
                    </a:cubicBezTo>
                    <a:cubicBezTo>
                      <a:pt x="65" y="50"/>
                      <a:pt x="63" y="48"/>
                      <a:pt x="60" y="50"/>
                    </a:cubicBezTo>
                    <a:cubicBezTo>
                      <a:pt x="60" y="50"/>
                      <a:pt x="54" y="51"/>
                      <a:pt x="54" y="47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31"/>
                      <a:pt x="66" y="29"/>
                      <a:pt x="66" y="22"/>
                    </a:cubicBezTo>
                    <a:cubicBezTo>
                      <a:pt x="66" y="22"/>
                      <a:pt x="64" y="12"/>
                      <a:pt x="73" y="11"/>
                    </a:cubicBezTo>
                    <a:cubicBezTo>
                      <a:pt x="73" y="11"/>
                      <a:pt x="86" y="8"/>
                      <a:pt x="86" y="22"/>
                    </a:cubicBezTo>
                    <a:cubicBezTo>
                      <a:pt x="86" y="22"/>
                      <a:pt x="84" y="26"/>
                      <a:pt x="77" y="28"/>
                    </a:cubicBezTo>
                    <a:cubicBezTo>
                      <a:pt x="77" y="28"/>
                      <a:pt x="73" y="32"/>
                      <a:pt x="74" y="35"/>
                    </a:cubicBezTo>
                    <a:cubicBezTo>
                      <a:pt x="74" y="35"/>
                      <a:pt x="73" y="38"/>
                      <a:pt x="77" y="38"/>
                    </a:cubicBezTo>
                    <a:cubicBezTo>
                      <a:pt x="77" y="38"/>
                      <a:pt x="83" y="41"/>
                      <a:pt x="80" y="46"/>
                    </a:cubicBezTo>
                    <a:cubicBezTo>
                      <a:pt x="80" y="46"/>
                      <a:pt x="66" y="62"/>
                      <a:pt x="79" y="69"/>
                    </a:cubicBezTo>
                    <a:cubicBezTo>
                      <a:pt x="79" y="69"/>
                      <a:pt x="89" y="71"/>
                      <a:pt x="87" y="65"/>
                    </a:cubicBezTo>
                    <a:cubicBezTo>
                      <a:pt x="87" y="65"/>
                      <a:pt x="80" y="60"/>
                      <a:pt x="82" y="55"/>
                    </a:cubicBezTo>
                    <a:cubicBezTo>
                      <a:pt x="82" y="55"/>
                      <a:pt x="98" y="53"/>
                      <a:pt x="95" y="49"/>
                    </a:cubicBezTo>
                    <a:cubicBezTo>
                      <a:pt x="95" y="49"/>
                      <a:pt x="86" y="47"/>
                      <a:pt x="84" y="41"/>
                    </a:cubicBezTo>
                    <a:cubicBezTo>
                      <a:pt x="84" y="41"/>
                      <a:pt x="80" y="34"/>
                      <a:pt x="85" y="36"/>
                    </a:cubicBezTo>
                    <a:cubicBezTo>
                      <a:pt x="85" y="36"/>
                      <a:pt x="103" y="39"/>
                      <a:pt x="101" y="30"/>
                    </a:cubicBezTo>
                    <a:cubicBezTo>
                      <a:pt x="101" y="30"/>
                      <a:pt x="103" y="23"/>
                      <a:pt x="95" y="20"/>
                    </a:cubicBezTo>
                    <a:cubicBezTo>
                      <a:pt x="95" y="20"/>
                      <a:pt x="92" y="15"/>
                      <a:pt x="97" y="15"/>
                    </a:cubicBezTo>
                    <a:cubicBezTo>
                      <a:pt x="97" y="15"/>
                      <a:pt x="107" y="9"/>
                      <a:pt x="108" y="4"/>
                    </a:cubicBezTo>
                    <a:cubicBezTo>
                      <a:pt x="108" y="4"/>
                      <a:pt x="109" y="3"/>
                      <a:pt x="112" y="4"/>
                    </a:cubicBezTo>
                    <a:cubicBezTo>
                      <a:pt x="112" y="4"/>
                      <a:pt x="123" y="0"/>
                      <a:pt x="126" y="11"/>
                    </a:cubicBezTo>
                    <a:cubicBezTo>
                      <a:pt x="126" y="11"/>
                      <a:pt x="127" y="17"/>
                      <a:pt x="118" y="21"/>
                    </a:cubicBezTo>
                    <a:cubicBezTo>
                      <a:pt x="118" y="21"/>
                      <a:pt x="114" y="26"/>
                      <a:pt x="113" y="31"/>
                    </a:cubicBezTo>
                    <a:cubicBezTo>
                      <a:pt x="103" y="55"/>
                      <a:pt x="103" y="55"/>
                      <a:pt x="103" y="55"/>
                    </a:cubicBezTo>
                    <a:cubicBezTo>
                      <a:pt x="103" y="55"/>
                      <a:pt x="97" y="66"/>
                      <a:pt x="109" y="64"/>
                    </a:cubicBezTo>
                    <a:cubicBezTo>
                      <a:pt x="126" y="59"/>
                      <a:pt x="126" y="59"/>
                      <a:pt x="126" y="59"/>
                    </a:cubicBezTo>
                    <a:cubicBezTo>
                      <a:pt x="126" y="59"/>
                      <a:pt x="131" y="57"/>
                      <a:pt x="135" y="63"/>
                    </a:cubicBezTo>
                    <a:cubicBezTo>
                      <a:pt x="135" y="63"/>
                      <a:pt x="139" y="64"/>
                      <a:pt x="138" y="68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39" y="75"/>
                      <a:pt x="110" y="81"/>
                      <a:pt x="97" y="78"/>
                    </a:cubicBezTo>
                    <a:cubicBezTo>
                      <a:pt x="97" y="78"/>
                      <a:pt x="89" y="76"/>
                      <a:pt x="87" y="74"/>
                    </a:cubicBezTo>
                    <a:cubicBezTo>
                      <a:pt x="87" y="74"/>
                      <a:pt x="82" y="71"/>
                      <a:pt x="79" y="74"/>
                    </a:cubicBezTo>
                    <a:cubicBezTo>
                      <a:pt x="79" y="74"/>
                      <a:pt x="73" y="80"/>
                      <a:pt x="67" y="77"/>
                    </a:cubicBezTo>
                    <a:cubicBezTo>
                      <a:pt x="67" y="77"/>
                      <a:pt x="55" y="87"/>
                      <a:pt x="48" y="87"/>
                    </a:cubicBezTo>
                    <a:cubicBezTo>
                      <a:pt x="48" y="87"/>
                      <a:pt x="39" y="89"/>
                      <a:pt x="33" y="95"/>
                    </a:cubicBezTo>
                    <a:cubicBezTo>
                      <a:pt x="33" y="95"/>
                      <a:pt x="24" y="100"/>
                      <a:pt x="20" y="106"/>
                    </a:cubicBezTo>
                    <a:cubicBezTo>
                      <a:pt x="20" y="106"/>
                      <a:pt x="9" y="119"/>
                      <a:pt x="3" y="108"/>
                    </a:cubicBezTo>
                    <a:cubicBezTo>
                      <a:pt x="3" y="108"/>
                      <a:pt x="0" y="94"/>
                      <a:pt x="11" y="80"/>
                    </a:cubicBezTo>
                    <a:cubicBezTo>
                      <a:pt x="11" y="80"/>
                      <a:pt x="17" y="74"/>
                      <a:pt x="19" y="81"/>
                    </a:cubicBezTo>
                    <a:cubicBezTo>
                      <a:pt x="19" y="81"/>
                      <a:pt x="19" y="85"/>
                      <a:pt x="23" y="85"/>
                    </a:cubicBezTo>
                    <a:cubicBezTo>
                      <a:pt x="26" y="85"/>
                      <a:pt x="24" y="85"/>
                      <a:pt x="24" y="85"/>
                    </a:cubicBezTo>
                    <a:cubicBezTo>
                      <a:pt x="24" y="85"/>
                      <a:pt x="26" y="84"/>
                      <a:pt x="24" y="80"/>
                    </a:cubicBezTo>
                    <a:cubicBezTo>
                      <a:pt x="24" y="80"/>
                      <a:pt x="22" y="74"/>
                      <a:pt x="23" y="70"/>
                    </a:cubicBezTo>
                    <a:cubicBezTo>
                      <a:pt x="23" y="70"/>
                      <a:pt x="24" y="63"/>
                      <a:pt x="21" y="60"/>
                    </a:cubicBezTo>
                    <a:cubicBezTo>
                      <a:pt x="21" y="60"/>
                      <a:pt x="18" y="55"/>
                      <a:pt x="20" y="54"/>
                    </a:cubicBezTo>
                    <a:cubicBezTo>
                      <a:pt x="20" y="54"/>
                      <a:pt x="21" y="51"/>
                      <a:pt x="18" y="48"/>
                    </a:cubicBezTo>
                    <a:cubicBezTo>
                      <a:pt x="18" y="48"/>
                      <a:pt x="11" y="38"/>
                      <a:pt x="16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íṣľíḍè">
                <a:extLst>
                  <a:ext uri="{FF2B5EF4-FFF2-40B4-BE49-F238E27FC236}">
                    <a16:creationId xmlns:a16="http://schemas.microsoft.com/office/drawing/2014/main" id="{926F5F48-BA54-4DBA-807E-9426C4F0C1EF}"/>
                  </a:ext>
                </a:extLst>
              </p:cNvPr>
              <p:cNvSpPr/>
              <p:nvPr/>
            </p:nvSpPr>
            <p:spPr bwMode="auto">
              <a:xfrm>
                <a:off x="8537576" y="3284538"/>
                <a:ext cx="280988" cy="342900"/>
              </a:xfrm>
              <a:custGeom>
                <a:avLst/>
                <a:gdLst>
                  <a:gd name="T0" fmla="*/ 24 w 85"/>
                  <a:gd name="T1" fmla="*/ 14 h 103"/>
                  <a:gd name="T2" fmla="*/ 47 w 85"/>
                  <a:gd name="T3" fmla="*/ 7 h 103"/>
                  <a:gd name="T4" fmla="*/ 64 w 85"/>
                  <a:gd name="T5" fmla="*/ 3 h 103"/>
                  <a:gd name="T6" fmla="*/ 71 w 85"/>
                  <a:gd name="T7" fmla="*/ 7 h 103"/>
                  <a:gd name="T8" fmla="*/ 60 w 85"/>
                  <a:gd name="T9" fmla="*/ 13 h 103"/>
                  <a:gd name="T10" fmla="*/ 48 w 85"/>
                  <a:gd name="T11" fmla="*/ 26 h 103"/>
                  <a:gd name="T12" fmla="*/ 55 w 85"/>
                  <a:gd name="T13" fmla="*/ 32 h 103"/>
                  <a:gd name="T14" fmla="*/ 72 w 85"/>
                  <a:gd name="T15" fmla="*/ 27 h 103"/>
                  <a:gd name="T16" fmla="*/ 83 w 85"/>
                  <a:gd name="T17" fmla="*/ 33 h 103"/>
                  <a:gd name="T18" fmla="*/ 77 w 85"/>
                  <a:gd name="T19" fmla="*/ 40 h 103"/>
                  <a:gd name="T20" fmla="*/ 71 w 85"/>
                  <a:gd name="T21" fmla="*/ 38 h 103"/>
                  <a:gd name="T22" fmla="*/ 58 w 85"/>
                  <a:gd name="T23" fmla="*/ 42 h 103"/>
                  <a:gd name="T24" fmla="*/ 56 w 85"/>
                  <a:gd name="T25" fmla="*/ 53 h 103"/>
                  <a:gd name="T26" fmla="*/ 50 w 85"/>
                  <a:gd name="T27" fmla="*/ 84 h 103"/>
                  <a:gd name="T28" fmla="*/ 50 w 85"/>
                  <a:gd name="T29" fmla="*/ 84 h 103"/>
                  <a:gd name="T30" fmla="*/ 29 w 85"/>
                  <a:gd name="T31" fmla="*/ 92 h 103"/>
                  <a:gd name="T32" fmla="*/ 14 w 85"/>
                  <a:gd name="T33" fmla="*/ 72 h 103"/>
                  <a:gd name="T34" fmla="*/ 21 w 85"/>
                  <a:gd name="T35" fmla="*/ 71 h 103"/>
                  <a:gd name="T36" fmla="*/ 44 w 85"/>
                  <a:gd name="T37" fmla="*/ 66 h 103"/>
                  <a:gd name="T38" fmla="*/ 43 w 85"/>
                  <a:gd name="T39" fmla="*/ 57 h 103"/>
                  <a:gd name="T40" fmla="*/ 34 w 85"/>
                  <a:gd name="T41" fmla="*/ 49 h 103"/>
                  <a:gd name="T42" fmla="*/ 13 w 85"/>
                  <a:gd name="T43" fmla="*/ 52 h 103"/>
                  <a:gd name="T44" fmla="*/ 0 w 85"/>
                  <a:gd name="T45" fmla="*/ 44 h 103"/>
                  <a:gd name="T46" fmla="*/ 12 w 85"/>
                  <a:gd name="T47" fmla="*/ 40 h 103"/>
                  <a:gd name="T48" fmla="*/ 38 w 85"/>
                  <a:gd name="T49" fmla="*/ 35 h 103"/>
                  <a:gd name="T50" fmla="*/ 39 w 85"/>
                  <a:gd name="T51" fmla="*/ 20 h 103"/>
                  <a:gd name="T52" fmla="*/ 30 w 85"/>
                  <a:gd name="T53" fmla="*/ 21 h 103"/>
                  <a:gd name="T54" fmla="*/ 16 w 85"/>
                  <a:gd name="T55" fmla="*/ 22 h 103"/>
                  <a:gd name="T56" fmla="*/ 24 w 85"/>
                  <a:gd name="T57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103">
                    <a:moveTo>
                      <a:pt x="24" y="14"/>
                    </a:moveTo>
                    <a:cubicBezTo>
                      <a:pt x="26" y="14"/>
                      <a:pt x="36" y="14"/>
                      <a:pt x="47" y="7"/>
                    </a:cubicBezTo>
                    <a:cubicBezTo>
                      <a:pt x="47" y="7"/>
                      <a:pt x="58" y="0"/>
                      <a:pt x="64" y="3"/>
                    </a:cubicBezTo>
                    <a:cubicBezTo>
                      <a:pt x="64" y="3"/>
                      <a:pt x="72" y="3"/>
                      <a:pt x="71" y="7"/>
                    </a:cubicBezTo>
                    <a:cubicBezTo>
                      <a:pt x="71" y="7"/>
                      <a:pt x="69" y="12"/>
                      <a:pt x="60" y="13"/>
                    </a:cubicBezTo>
                    <a:cubicBezTo>
                      <a:pt x="60" y="13"/>
                      <a:pt x="48" y="17"/>
                      <a:pt x="48" y="26"/>
                    </a:cubicBezTo>
                    <a:cubicBezTo>
                      <a:pt x="48" y="26"/>
                      <a:pt x="47" y="32"/>
                      <a:pt x="55" y="32"/>
                    </a:cubicBezTo>
                    <a:cubicBezTo>
                      <a:pt x="72" y="27"/>
                      <a:pt x="72" y="27"/>
                      <a:pt x="72" y="27"/>
                    </a:cubicBezTo>
                    <a:cubicBezTo>
                      <a:pt x="72" y="27"/>
                      <a:pt x="79" y="24"/>
                      <a:pt x="83" y="33"/>
                    </a:cubicBezTo>
                    <a:cubicBezTo>
                      <a:pt x="83" y="33"/>
                      <a:pt x="85" y="40"/>
                      <a:pt x="77" y="40"/>
                    </a:cubicBezTo>
                    <a:cubicBezTo>
                      <a:pt x="77" y="40"/>
                      <a:pt x="75" y="37"/>
                      <a:pt x="71" y="38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3" y="44"/>
                      <a:pt x="56" y="53"/>
                    </a:cubicBezTo>
                    <a:cubicBezTo>
                      <a:pt x="56" y="53"/>
                      <a:pt x="56" y="78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3" y="90"/>
                      <a:pt x="38" y="103"/>
                      <a:pt x="29" y="92"/>
                    </a:cubicBezTo>
                    <a:cubicBezTo>
                      <a:pt x="29" y="92"/>
                      <a:pt x="15" y="84"/>
                      <a:pt x="14" y="72"/>
                    </a:cubicBezTo>
                    <a:cubicBezTo>
                      <a:pt x="14" y="72"/>
                      <a:pt x="15" y="68"/>
                      <a:pt x="21" y="71"/>
                    </a:cubicBezTo>
                    <a:cubicBezTo>
                      <a:pt x="21" y="71"/>
                      <a:pt x="38" y="77"/>
                      <a:pt x="44" y="66"/>
                    </a:cubicBezTo>
                    <a:cubicBezTo>
                      <a:pt x="44" y="66"/>
                      <a:pt x="44" y="59"/>
                      <a:pt x="43" y="57"/>
                    </a:cubicBezTo>
                    <a:cubicBezTo>
                      <a:pt x="43" y="57"/>
                      <a:pt x="42" y="48"/>
                      <a:pt x="34" y="49"/>
                    </a:cubicBezTo>
                    <a:cubicBezTo>
                      <a:pt x="34" y="49"/>
                      <a:pt x="20" y="49"/>
                      <a:pt x="13" y="52"/>
                    </a:cubicBezTo>
                    <a:cubicBezTo>
                      <a:pt x="13" y="52"/>
                      <a:pt x="5" y="58"/>
                      <a:pt x="0" y="44"/>
                    </a:cubicBezTo>
                    <a:cubicBezTo>
                      <a:pt x="0" y="44"/>
                      <a:pt x="5" y="39"/>
                      <a:pt x="12" y="40"/>
                    </a:cubicBezTo>
                    <a:cubicBezTo>
                      <a:pt x="12" y="40"/>
                      <a:pt x="34" y="44"/>
                      <a:pt x="38" y="35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6" y="18"/>
                      <a:pt x="30" y="21"/>
                    </a:cubicBezTo>
                    <a:cubicBezTo>
                      <a:pt x="30" y="21"/>
                      <a:pt x="20" y="30"/>
                      <a:pt x="16" y="22"/>
                    </a:cubicBezTo>
                    <a:cubicBezTo>
                      <a:pt x="16" y="22"/>
                      <a:pt x="10" y="16"/>
                      <a:pt x="2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9" name="íṥľíḓé">
              <a:extLst>
                <a:ext uri="{FF2B5EF4-FFF2-40B4-BE49-F238E27FC236}">
                  <a16:creationId xmlns:a16="http://schemas.microsoft.com/office/drawing/2014/main" id="{D87840FA-09AD-47EA-B02E-ACC9A50F5ABD}"/>
                </a:ext>
              </a:extLst>
            </p:cNvPr>
            <p:cNvGrpSpPr/>
            <p:nvPr/>
          </p:nvGrpSpPr>
          <p:grpSpPr>
            <a:xfrm>
              <a:off x="3645458" y="3873595"/>
              <a:ext cx="7018182" cy="227590"/>
              <a:chOff x="4624388" y="3695700"/>
              <a:chExt cx="4210051" cy="136526"/>
            </a:xfrm>
            <a:grpFill/>
          </p:grpSpPr>
          <p:sp>
            <p:nvSpPr>
              <p:cNvPr id="200" name="îš1îde">
                <a:extLst>
                  <a:ext uri="{FF2B5EF4-FFF2-40B4-BE49-F238E27FC236}">
                    <a16:creationId xmlns:a16="http://schemas.microsoft.com/office/drawing/2014/main" id="{93B4CCFF-C635-4641-983B-0B2D4566D4D9}"/>
                  </a:ext>
                </a:extLst>
              </p:cNvPr>
              <p:cNvSpPr/>
              <p:nvPr/>
            </p:nvSpPr>
            <p:spPr bwMode="auto">
              <a:xfrm>
                <a:off x="4624388" y="3700463"/>
                <a:ext cx="98425" cy="131763"/>
              </a:xfrm>
              <a:custGeom>
                <a:avLst/>
                <a:gdLst>
                  <a:gd name="T0" fmla="*/ 0 w 30"/>
                  <a:gd name="T1" fmla="*/ 40 h 40"/>
                  <a:gd name="T2" fmla="*/ 0 w 30"/>
                  <a:gd name="T3" fmla="*/ 0 h 40"/>
                  <a:gd name="T4" fmla="*/ 15 w 30"/>
                  <a:gd name="T5" fmla="*/ 0 h 40"/>
                  <a:gd name="T6" fmla="*/ 22 w 30"/>
                  <a:gd name="T7" fmla="*/ 1 h 40"/>
                  <a:gd name="T8" fmla="*/ 27 w 30"/>
                  <a:gd name="T9" fmla="*/ 5 h 40"/>
                  <a:gd name="T10" fmla="*/ 28 w 30"/>
                  <a:gd name="T11" fmla="*/ 10 h 40"/>
                  <a:gd name="T12" fmla="*/ 27 w 30"/>
                  <a:gd name="T13" fmla="*/ 15 h 40"/>
                  <a:gd name="T14" fmla="*/ 23 w 30"/>
                  <a:gd name="T15" fmla="*/ 19 h 40"/>
                  <a:gd name="T16" fmla="*/ 28 w 30"/>
                  <a:gd name="T17" fmla="*/ 22 h 40"/>
                  <a:gd name="T18" fmla="*/ 30 w 30"/>
                  <a:gd name="T19" fmla="*/ 28 h 40"/>
                  <a:gd name="T20" fmla="*/ 29 w 30"/>
                  <a:gd name="T21" fmla="*/ 33 h 40"/>
                  <a:gd name="T22" fmla="*/ 26 w 30"/>
                  <a:gd name="T23" fmla="*/ 37 h 40"/>
                  <a:gd name="T24" fmla="*/ 22 w 30"/>
                  <a:gd name="T25" fmla="*/ 39 h 40"/>
                  <a:gd name="T26" fmla="*/ 15 w 30"/>
                  <a:gd name="T27" fmla="*/ 40 h 40"/>
                  <a:gd name="T28" fmla="*/ 0 w 30"/>
                  <a:gd name="T29" fmla="*/ 40 h 40"/>
                  <a:gd name="T30" fmla="*/ 5 w 30"/>
                  <a:gd name="T31" fmla="*/ 17 h 40"/>
                  <a:gd name="T32" fmla="*/ 14 w 30"/>
                  <a:gd name="T33" fmla="*/ 17 h 40"/>
                  <a:gd name="T34" fmla="*/ 19 w 30"/>
                  <a:gd name="T35" fmla="*/ 16 h 40"/>
                  <a:gd name="T36" fmla="*/ 22 w 30"/>
                  <a:gd name="T37" fmla="*/ 14 h 40"/>
                  <a:gd name="T38" fmla="*/ 23 w 30"/>
                  <a:gd name="T39" fmla="*/ 11 h 40"/>
                  <a:gd name="T40" fmla="*/ 22 w 30"/>
                  <a:gd name="T41" fmla="*/ 7 h 40"/>
                  <a:gd name="T42" fmla="*/ 19 w 30"/>
                  <a:gd name="T43" fmla="*/ 5 h 40"/>
                  <a:gd name="T44" fmla="*/ 13 w 30"/>
                  <a:gd name="T45" fmla="*/ 5 h 40"/>
                  <a:gd name="T46" fmla="*/ 5 w 30"/>
                  <a:gd name="T47" fmla="*/ 5 h 40"/>
                  <a:gd name="T48" fmla="*/ 5 w 30"/>
                  <a:gd name="T49" fmla="*/ 17 h 40"/>
                  <a:gd name="T50" fmla="*/ 5 w 30"/>
                  <a:gd name="T51" fmla="*/ 35 h 40"/>
                  <a:gd name="T52" fmla="*/ 15 w 30"/>
                  <a:gd name="T53" fmla="*/ 35 h 40"/>
                  <a:gd name="T54" fmla="*/ 19 w 30"/>
                  <a:gd name="T55" fmla="*/ 35 h 40"/>
                  <a:gd name="T56" fmla="*/ 22 w 30"/>
                  <a:gd name="T57" fmla="*/ 34 h 40"/>
                  <a:gd name="T58" fmla="*/ 24 w 30"/>
                  <a:gd name="T59" fmla="*/ 31 h 40"/>
                  <a:gd name="T60" fmla="*/ 25 w 30"/>
                  <a:gd name="T61" fmla="*/ 28 h 40"/>
                  <a:gd name="T62" fmla="*/ 23 w 30"/>
                  <a:gd name="T63" fmla="*/ 24 h 40"/>
                  <a:gd name="T64" fmla="*/ 20 w 30"/>
                  <a:gd name="T65" fmla="*/ 22 h 40"/>
                  <a:gd name="T66" fmla="*/ 15 w 30"/>
                  <a:gd name="T67" fmla="*/ 21 h 40"/>
                  <a:gd name="T68" fmla="*/ 5 w 30"/>
                  <a:gd name="T69" fmla="*/ 21 h 40"/>
                  <a:gd name="T70" fmla="*/ 5 w 30"/>
                  <a:gd name="T71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0"/>
                      <a:pt x="22" y="1"/>
                    </a:cubicBezTo>
                    <a:cubicBezTo>
                      <a:pt x="24" y="2"/>
                      <a:pt x="25" y="3"/>
                      <a:pt x="27" y="5"/>
                    </a:cubicBezTo>
                    <a:cubicBezTo>
                      <a:pt x="28" y="7"/>
                      <a:pt x="28" y="8"/>
                      <a:pt x="28" y="10"/>
                    </a:cubicBezTo>
                    <a:cubicBezTo>
                      <a:pt x="28" y="12"/>
                      <a:pt x="28" y="13"/>
                      <a:pt x="27" y="15"/>
                    </a:cubicBezTo>
                    <a:cubicBezTo>
                      <a:pt x="26" y="16"/>
                      <a:pt x="24" y="18"/>
                      <a:pt x="23" y="19"/>
                    </a:cubicBezTo>
                    <a:cubicBezTo>
                      <a:pt x="25" y="19"/>
                      <a:pt x="27" y="20"/>
                      <a:pt x="28" y="22"/>
                    </a:cubicBezTo>
                    <a:cubicBezTo>
                      <a:pt x="29" y="24"/>
                      <a:pt x="30" y="26"/>
                      <a:pt x="30" y="28"/>
                    </a:cubicBezTo>
                    <a:cubicBezTo>
                      <a:pt x="30" y="30"/>
                      <a:pt x="30" y="32"/>
                      <a:pt x="29" y="33"/>
                    </a:cubicBezTo>
                    <a:cubicBezTo>
                      <a:pt x="28" y="35"/>
                      <a:pt x="27" y="36"/>
                      <a:pt x="26" y="37"/>
                    </a:cubicBezTo>
                    <a:cubicBezTo>
                      <a:pt x="25" y="38"/>
                      <a:pt x="23" y="39"/>
                      <a:pt x="22" y="39"/>
                    </a:cubicBezTo>
                    <a:cubicBezTo>
                      <a:pt x="20" y="39"/>
                      <a:pt x="18" y="40"/>
                      <a:pt x="15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5" y="17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6" y="17"/>
                      <a:pt x="18" y="17"/>
                      <a:pt x="19" y="16"/>
                    </a:cubicBezTo>
                    <a:cubicBezTo>
                      <a:pt x="20" y="16"/>
                      <a:pt x="21" y="15"/>
                      <a:pt x="22" y="14"/>
                    </a:cubicBezTo>
                    <a:cubicBezTo>
                      <a:pt x="23" y="13"/>
                      <a:pt x="23" y="12"/>
                      <a:pt x="23" y="11"/>
                    </a:cubicBezTo>
                    <a:cubicBezTo>
                      <a:pt x="23" y="10"/>
                      <a:pt x="23" y="8"/>
                      <a:pt x="22" y="7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5"/>
                      <a:pt x="16" y="5"/>
                      <a:pt x="1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7"/>
                      <a:pt x="5" y="17"/>
                      <a:pt x="5" y="17"/>
                    </a:cubicBezTo>
                    <a:close/>
                    <a:moveTo>
                      <a:pt x="5" y="35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17" y="35"/>
                      <a:pt x="18" y="35"/>
                      <a:pt x="19" y="35"/>
                    </a:cubicBezTo>
                    <a:cubicBezTo>
                      <a:pt x="20" y="35"/>
                      <a:pt x="21" y="34"/>
                      <a:pt x="22" y="34"/>
                    </a:cubicBezTo>
                    <a:cubicBezTo>
                      <a:pt x="23" y="33"/>
                      <a:pt x="23" y="32"/>
                      <a:pt x="24" y="31"/>
                    </a:cubicBezTo>
                    <a:cubicBezTo>
                      <a:pt x="24" y="31"/>
                      <a:pt x="25" y="29"/>
                      <a:pt x="25" y="28"/>
                    </a:cubicBezTo>
                    <a:cubicBezTo>
                      <a:pt x="25" y="27"/>
                      <a:pt x="24" y="25"/>
                      <a:pt x="23" y="24"/>
                    </a:cubicBezTo>
                    <a:cubicBezTo>
                      <a:pt x="23" y="23"/>
                      <a:pt x="22" y="22"/>
                      <a:pt x="20" y="22"/>
                    </a:cubicBezTo>
                    <a:cubicBezTo>
                      <a:pt x="19" y="22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íSļïďé">
                <a:extLst>
                  <a:ext uri="{FF2B5EF4-FFF2-40B4-BE49-F238E27FC236}">
                    <a16:creationId xmlns:a16="http://schemas.microsoft.com/office/drawing/2014/main" id="{DA863DE3-6D56-4A05-97F1-01B5CEAA492A}"/>
                  </a:ext>
                </a:extLst>
              </p:cNvPr>
              <p:cNvSpPr/>
              <p:nvPr/>
            </p:nvSpPr>
            <p:spPr bwMode="auto">
              <a:xfrm>
                <a:off x="4887913" y="3700463"/>
                <a:ext cx="100013" cy="131763"/>
              </a:xfrm>
              <a:custGeom>
                <a:avLst/>
                <a:gdLst>
                  <a:gd name="T0" fmla="*/ 0 w 63"/>
                  <a:gd name="T1" fmla="*/ 83 h 83"/>
                  <a:gd name="T2" fmla="*/ 0 w 63"/>
                  <a:gd name="T3" fmla="*/ 0 h 83"/>
                  <a:gd name="T4" fmla="*/ 61 w 63"/>
                  <a:gd name="T5" fmla="*/ 0 h 83"/>
                  <a:gd name="T6" fmla="*/ 61 w 63"/>
                  <a:gd name="T7" fmla="*/ 10 h 83"/>
                  <a:gd name="T8" fmla="*/ 13 w 63"/>
                  <a:gd name="T9" fmla="*/ 10 h 83"/>
                  <a:gd name="T10" fmla="*/ 13 w 63"/>
                  <a:gd name="T11" fmla="*/ 35 h 83"/>
                  <a:gd name="T12" fmla="*/ 56 w 63"/>
                  <a:gd name="T13" fmla="*/ 35 h 83"/>
                  <a:gd name="T14" fmla="*/ 56 w 63"/>
                  <a:gd name="T15" fmla="*/ 43 h 83"/>
                  <a:gd name="T16" fmla="*/ 13 w 63"/>
                  <a:gd name="T17" fmla="*/ 43 h 83"/>
                  <a:gd name="T18" fmla="*/ 13 w 63"/>
                  <a:gd name="T19" fmla="*/ 73 h 83"/>
                  <a:gd name="T20" fmla="*/ 63 w 63"/>
                  <a:gd name="T21" fmla="*/ 73 h 83"/>
                  <a:gd name="T22" fmla="*/ 63 w 63"/>
                  <a:gd name="T23" fmla="*/ 83 h 83"/>
                  <a:gd name="T24" fmla="*/ 0 w 63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3">
                    <a:moveTo>
                      <a:pt x="0" y="83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3" y="10"/>
                    </a:lnTo>
                    <a:lnTo>
                      <a:pt x="13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3" y="43"/>
                    </a:lnTo>
                    <a:lnTo>
                      <a:pt x="13" y="73"/>
                    </a:lnTo>
                    <a:lnTo>
                      <a:pt x="63" y="73"/>
                    </a:lnTo>
                    <a:lnTo>
                      <a:pt x="63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íṥľîḍe">
                <a:extLst>
                  <a:ext uri="{FF2B5EF4-FFF2-40B4-BE49-F238E27FC236}">
                    <a16:creationId xmlns:a16="http://schemas.microsoft.com/office/drawing/2014/main" id="{E761C7B5-8D98-48C0-A12E-85950795ABB2}"/>
                  </a:ext>
                </a:extLst>
              </p:cNvPr>
              <p:cNvSpPr/>
              <p:nvPr/>
            </p:nvSpPr>
            <p:spPr bwMode="auto">
              <a:xfrm>
                <a:off x="515620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3" name="îṧ1iḍê">
                <a:extLst>
                  <a:ext uri="{FF2B5EF4-FFF2-40B4-BE49-F238E27FC236}">
                    <a16:creationId xmlns:a16="http://schemas.microsoft.com/office/drawing/2014/main" id="{0FDA0912-E751-42B5-9671-9564FD2BDA5A}"/>
                  </a:ext>
                </a:extLst>
              </p:cNvPr>
              <p:cNvSpPr/>
              <p:nvPr/>
            </p:nvSpPr>
            <p:spPr bwMode="auto">
              <a:xfrm>
                <a:off x="5346701" y="3700463"/>
                <a:ext cx="103188" cy="131763"/>
              </a:xfrm>
              <a:custGeom>
                <a:avLst/>
                <a:gdLst>
                  <a:gd name="T0" fmla="*/ 0 w 65"/>
                  <a:gd name="T1" fmla="*/ 83 h 83"/>
                  <a:gd name="T2" fmla="*/ 0 w 65"/>
                  <a:gd name="T3" fmla="*/ 0 h 83"/>
                  <a:gd name="T4" fmla="*/ 11 w 65"/>
                  <a:gd name="T5" fmla="*/ 0 h 83"/>
                  <a:gd name="T6" fmla="*/ 11 w 65"/>
                  <a:gd name="T7" fmla="*/ 33 h 83"/>
                  <a:gd name="T8" fmla="*/ 52 w 65"/>
                  <a:gd name="T9" fmla="*/ 33 h 83"/>
                  <a:gd name="T10" fmla="*/ 52 w 65"/>
                  <a:gd name="T11" fmla="*/ 0 h 83"/>
                  <a:gd name="T12" fmla="*/ 65 w 65"/>
                  <a:gd name="T13" fmla="*/ 0 h 83"/>
                  <a:gd name="T14" fmla="*/ 65 w 65"/>
                  <a:gd name="T15" fmla="*/ 83 h 83"/>
                  <a:gd name="T16" fmla="*/ 52 w 65"/>
                  <a:gd name="T17" fmla="*/ 83 h 83"/>
                  <a:gd name="T18" fmla="*/ 52 w 65"/>
                  <a:gd name="T19" fmla="*/ 43 h 83"/>
                  <a:gd name="T20" fmla="*/ 11 w 65"/>
                  <a:gd name="T21" fmla="*/ 43 h 83"/>
                  <a:gd name="T22" fmla="*/ 11 w 65"/>
                  <a:gd name="T23" fmla="*/ 83 h 83"/>
                  <a:gd name="T24" fmla="*/ 0 w 65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83">
                    <a:moveTo>
                      <a:pt x="0" y="8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33"/>
                    </a:lnTo>
                    <a:lnTo>
                      <a:pt x="52" y="3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65" y="83"/>
                    </a:lnTo>
                    <a:lnTo>
                      <a:pt x="52" y="83"/>
                    </a:lnTo>
                    <a:lnTo>
                      <a:pt x="52" y="43"/>
                    </a:lnTo>
                    <a:lnTo>
                      <a:pt x="11" y="43"/>
                    </a:lnTo>
                    <a:lnTo>
                      <a:pt x="11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îšlïḓe">
                <a:extLst>
                  <a:ext uri="{FF2B5EF4-FFF2-40B4-BE49-F238E27FC236}">
                    <a16:creationId xmlns:a16="http://schemas.microsoft.com/office/drawing/2014/main" id="{B8487026-237D-40DE-83B0-F423E50FF762}"/>
                  </a:ext>
                </a:extLst>
              </p:cNvPr>
              <p:cNvSpPr/>
              <p:nvPr/>
            </p:nvSpPr>
            <p:spPr bwMode="auto">
              <a:xfrm>
                <a:off x="5603876" y="3700463"/>
                <a:ext cx="122238" cy="131763"/>
              </a:xfrm>
              <a:custGeom>
                <a:avLst/>
                <a:gdLst>
                  <a:gd name="T0" fmla="*/ 0 w 37"/>
                  <a:gd name="T1" fmla="*/ 40 h 40"/>
                  <a:gd name="T2" fmla="*/ 15 w 37"/>
                  <a:gd name="T3" fmla="*/ 0 h 40"/>
                  <a:gd name="T4" fmla="*/ 21 w 37"/>
                  <a:gd name="T5" fmla="*/ 0 h 40"/>
                  <a:gd name="T6" fmla="*/ 37 w 37"/>
                  <a:gd name="T7" fmla="*/ 40 h 40"/>
                  <a:gd name="T8" fmla="*/ 31 w 37"/>
                  <a:gd name="T9" fmla="*/ 40 h 40"/>
                  <a:gd name="T10" fmla="*/ 26 w 37"/>
                  <a:gd name="T11" fmla="*/ 28 h 40"/>
                  <a:gd name="T12" fmla="*/ 10 w 37"/>
                  <a:gd name="T13" fmla="*/ 28 h 40"/>
                  <a:gd name="T14" fmla="*/ 6 w 37"/>
                  <a:gd name="T15" fmla="*/ 40 h 40"/>
                  <a:gd name="T16" fmla="*/ 0 w 37"/>
                  <a:gd name="T17" fmla="*/ 40 h 40"/>
                  <a:gd name="T18" fmla="*/ 11 w 37"/>
                  <a:gd name="T19" fmla="*/ 23 h 40"/>
                  <a:gd name="T20" fmla="*/ 25 w 37"/>
                  <a:gd name="T21" fmla="*/ 23 h 40"/>
                  <a:gd name="T22" fmla="*/ 21 w 37"/>
                  <a:gd name="T23" fmla="*/ 12 h 40"/>
                  <a:gd name="T24" fmla="*/ 18 w 37"/>
                  <a:gd name="T25" fmla="*/ 4 h 40"/>
                  <a:gd name="T26" fmla="*/ 16 w 37"/>
                  <a:gd name="T27" fmla="*/ 12 h 40"/>
                  <a:gd name="T28" fmla="*/ 11 w 37"/>
                  <a:gd name="T2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40">
                    <a:moveTo>
                      <a:pt x="0" y="4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11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9" y="9"/>
                      <a:pt x="18" y="6"/>
                      <a:pt x="18" y="4"/>
                    </a:cubicBezTo>
                    <a:cubicBezTo>
                      <a:pt x="17" y="7"/>
                      <a:pt x="17" y="9"/>
                      <a:pt x="16" y="12"/>
                    </a:cubicBezTo>
                    <a:lnTo>
                      <a:pt x="1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5" name="iṩľiďe">
                <a:extLst>
                  <a:ext uri="{FF2B5EF4-FFF2-40B4-BE49-F238E27FC236}">
                    <a16:creationId xmlns:a16="http://schemas.microsoft.com/office/drawing/2014/main" id="{2E58BD3A-8580-4BC0-AECF-3817AF59C45E}"/>
                  </a:ext>
                </a:extLst>
              </p:cNvPr>
              <p:cNvSpPr/>
              <p:nvPr/>
            </p:nvSpPr>
            <p:spPr bwMode="auto">
              <a:xfrm>
                <a:off x="5881688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ïṩlíḋè">
                <a:extLst>
                  <a:ext uri="{FF2B5EF4-FFF2-40B4-BE49-F238E27FC236}">
                    <a16:creationId xmlns:a16="http://schemas.microsoft.com/office/drawing/2014/main" id="{EA1DFD8F-22DD-4A04-A3EA-0FC743F332AE}"/>
                  </a:ext>
                </a:extLst>
              </p:cNvPr>
              <p:cNvSpPr/>
              <p:nvPr/>
            </p:nvSpPr>
            <p:spPr bwMode="auto">
              <a:xfrm>
                <a:off x="6151563" y="3695700"/>
                <a:ext cx="119063" cy="136525"/>
              </a:xfrm>
              <a:custGeom>
                <a:avLst/>
                <a:gdLst>
                  <a:gd name="T0" fmla="*/ 20 w 36"/>
                  <a:gd name="T1" fmla="*/ 25 h 41"/>
                  <a:gd name="T2" fmla="*/ 20 w 36"/>
                  <a:gd name="T3" fmla="*/ 20 h 41"/>
                  <a:gd name="T4" fmla="*/ 36 w 36"/>
                  <a:gd name="T5" fmla="*/ 20 h 41"/>
                  <a:gd name="T6" fmla="*/ 36 w 36"/>
                  <a:gd name="T7" fmla="*/ 35 h 41"/>
                  <a:gd name="T8" fmla="*/ 28 w 36"/>
                  <a:gd name="T9" fmla="*/ 40 h 41"/>
                  <a:gd name="T10" fmla="*/ 20 w 36"/>
                  <a:gd name="T11" fmla="*/ 41 h 41"/>
                  <a:gd name="T12" fmla="*/ 9 w 36"/>
                  <a:gd name="T13" fmla="*/ 39 h 41"/>
                  <a:gd name="T14" fmla="*/ 2 w 36"/>
                  <a:gd name="T15" fmla="*/ 32 h 41"/>
                  <a:gd name="T16" fmla="*/ 0 w 36"/>
                  <a:gd name="T17" fmla="*/ 21 h 41"/>
                  <a:gd name="T18" fmla="*/ 2 w 36"/>
                  <a:gd name="T19" fmla="*/ 10 h 41"/>
                  <a:gd name="T20" fmla="*/ 9 w 36"/>
                  <a:gd name="T21" fmla="*/ 3 h 41"/>
                  <a:gd name="T22" fmla="*/ 20 w 36"/>
                  <a:gd name="T23" fmla="*/ 0 h 41"/>
                  <a:gd name="T24" fmla="*/ 27 w 36"/>
                  <a:gd name="T25" fmla="*/ 2 h 41"/>
                  <a:gd name="T26" fmla="*/ 33 w 36"/>
                  <a:gd name="T27" fmla="*/ 6 h 41"/>
                  <a:gd name="T28" fmla="*/ 36 w 36"/>
                  <a:gd name="T29" fmla="*/ 12 h 41"/>
                  <a:gd name="T30" fmla="*/ 31 w 36"/>
                  <a:gd name="T31" fmla="*/ 13 h 41"/>
                  <a:gd name="T32" fmla="*/ 29 w 36"/>
                  <a:gd name="T33" fmla="*/ 9 h 41"/>
                  <a:gd name="T34" fmla="*/ 25 w 36"/>
                  <a:gd name="T35" fmla="*/ 6 h 41"/>
                  <a:gd name="T36" fmla="*/ 20 w 36"/>
                  <a:gd name="T37" fmla="*/ 5 h 41"/>
                  <a:gd name="T38" fmla="*/ 13 w 36"/>
                  <a:gd name="T39" fmla="*/ 6 h 41"/>
                  <a:gd name="T40" fmla="*/ 9 w 36"/>
                  <a:gd name="T41" fmla="*/ 9 h 41"/>
                  <a:gd name="T42" fmla="*/ 7 w 36"/>
                  <a:gd name="T43" fmla="*/ 13 h 41"/>
                  <a:gd name="T44" fmla="*/ 5 w 36"/>
                  <a:gd name="T45" fmla="*/ 21 h 41"/>
                  <a:gd name="T46" fmla="*/ 7 w 36"/>
                  <a:gd name="T47" fmla="*/ 30 h 41"/>
                  <a:gd name="T48" fmla="*/ 12 w 36"/>
                  <a:gd name="T49" fmla="*/ 35 h 41"/>
                  <a:gd name="T50" fmla="*/ 20 w 36"/>
                  <a:gd name="T51" fmla="*/ 37 h 41"/>
                  <a:gd name="T52" fmla="*/ 26 w 36"/>
                  <a:gd name="T53" fmla="*/ 35 h 41"/>
                  <a:gd name="T54" fmla="*/ 31 w 36"/>
                  <a:gd name="T55" fmla="*/ 32 h 41"/>
                  <a:gd name="T56" fmla="*/ 31 w 36"/>
                  <a:gd name="T57" fmla="*/ 25 h 41"/>
                  <a:gd name="T58" fmla="*/ 20 w 36"/>
                  <a:gd name="T5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41">
                    <a:moveTo>
                      <a:pt x="20" y="25"/>
                    </a:moveTo>
                    <a:cubicBezTo>
                      <a:pt x="20" y="20"/>
                      <a:pt x="20" y="20"/>
                      <a:pt x="20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4" y="37"/>
                      <a:pt x="31" y="39"/>
                      <a:pt x="28" y="40"/>
                    </a:cubicBezTo>
                    <a:cubicBezTo>
                      <a:pt x="26" y="41"/>
                      <a:pt x="23" y="41"/>
                      <a:pt x="20" y="41"/>
                    </a:cubicBezTo>
                    <a:cubicBezTo>
                      <a:pt x="16" y="41"/>
                      <a:pt x="13" y="40"/>
                      <a:pt x="9" y="39"/>
                    </a:cubicBezTo>
                    <a:cubicBezTo>
                      <a:pt x="6" y="37"/>
                      <a:pt x="4" y="35"/>
                      <a:pt x="2" y="32"/>
                    </a:cubicBezTo>
                    <a:cubicBezTo>
                      <a:pt x="1" y="28"/>
                      <a:pt x="0" y="25"/>
                      <a:pt x="0" y="21"/>
                    </a:cubicBezTo>
                    <a:cubicBezTo>
                      <a:pt x="0" y="17"/>
                      <a:pt x="1" y="14"/>
                      <a:pt x="2" y="10"/>
                    </a:cubicBezTo>
                    <a:cubicBezTo>
                      <a:pt x="4" y="7"/>
                      <a:pt x="6" y="4"/>
                      <a:pt x="9" y="3"/>
                    </a:cubicBezTo>
                    <a:cubicBezTo>
                      <a:pt x="12" y="1"/>
                      <a:pt x="16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1" y="4"/>
                      <a:pt x="33" y="6"/>
                    </a:cubicBezTo>
                    <a:cubicBezTo>
                      <a:pt x="34" y="7"/>
                      <a:pt x="35" y="9"/>
                      <a:pt x="36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0" y="10"/>
                      <a:pt x="29" y="9"/>
                    </a:cubicBezTo>
                    <a:cubicBezTo>
                      <a:pt x="28" y="8"/>
                      <a:pt x="27" y="7"/>
                      <a:pt x="25" y="6"/>
                    </a:cubicBezTo>
                    <a:cubicBezTo>
                      <a:pt x="23" y="5"/>
                      <a:pt x="22" y="5"/>
                      <a:pt x="20" y="5"/>
                    </a:cubicBezTo>
                    <a:cubicBezTo>
                      <a:pt x="17" y="5"/>
                      <a:pt x="15" y="5"/>
                      <a:pt x="13" y="6"/>
                    </a:cubicBezTo>
                    <a:cubicBezTo>
                      <a:pt x="12" y="7"/>
                      <a:pt x="10" y="8"/>
                      <a:pt x="9" y="9"/>
                    </a:cubicBezTo>
                    <a:cubicBezTo>
                      <a:pt x="8" y="10"/>
                      <a:pt x="7" y="11"/>
                      <a:pt x="7" y="13"/>
                    </a:cubicBezTo>
                    <a:cubicBezTo>
                      <a:pt x="6" y="15"/>
                      <a:pt x="5" y="18"/>
                      <a:pt x="5" y="21"/>
                    </a:cubicBezTo>
                    <a:cubicBezTo>
                      <a:pt x="5" y="24"/>
                      <a:pt x="6" y="27"/>
                      <a:pt x="7" y="30"/>
                    </a:cubicBezTo>
                    <a:cubicBezTo>
                      <a:pt x="8" y="32"/>
                      <a:pt x="10" y="34"/>
                      <a:pt x="12" y="35"/>
                    </a:cubicBezTo>
                    <a:cubicBezTo>
                      <a:pt x="15" y="36"/>
                      <a:pt x="17" y="37"/>
                      <a:pt x="20" y="37"/>
                    </a:cubicBezTo>
                    <a:cubicBezTo>
                      <a:pt x="22" y="37"/>
                      <a:pt x="24" y="36"/>
                      <a:pt x="26" y="35"/>
                    </a:cubicBezTo>
                    <a:cubicBezTo>
                      <a:pt x="28" y="34"/>
                      <a:pt x="30" y="33"/>
                      <a:pt x="31" y="32"/>
                    </a:cubicBezTo>
                    <a:cubicBezTo>
                      <a:pt x="31" y="25"/>
                      <a:pt x="31" y="25"/>
                      <a:pt x="31" y="25"/>
                    </a:cubicBezTo>
                    <a:lnTo>
                      <a:pt x="20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iṩľíḋé">
                <a:extLst>
                  <a:ext uri="{FF2B5EF4-FFF2-40B4-BE49-F238E27FC236}">
                    <a16:creationId xmlns:a16="http://schemas.microsoft.com/office/drawing/2014/main" id="{60A6E24E-D3EB-418D-ADE0-753A68BB883A}"/>
                  </a:ext>
                </a:extLst>
              </p:cNvPr>
              <p:cNvSpPr/>
              <p:nvPr/>
            </p:nvSpPr>
            <p:spPr bwMode="auto">
              <a:xfrm>
                <a:off x="6478588" y="3700463"/>
                <a:ext cx="106363" cy="131763"/>
              </a:xfrm>
              <a:custGeom>
                <a:avLst/>
                <a:gdLst>
                  <a:gd name="T0" fmla="*/ 26 w 32"/>
                  <a:gd name="T1" fmla="*/ 0 h 40"/>
                  <a:gd name="T2" fmla="*/ 32 w 32"/>
                  <a:gd name="T3" fmla="*/ 0 h 40"/>
                  <a:gd name="T4" fmla="*/ 32 w 32"/>
                  <a:gd name="T5" fmla="*/ 23 h 40"/>
                  <a:gd name="T6" fmla="*/ 30 w 32"/>
                  <a:gd name="T7" fmla="*/ 32 h 40"/>
                  <a:gd name="T8" fmla="*/ 25 w 32"/>
                  <a:gd name="T9" fmla="*/ 38 h 40"/>
                  <a:gd name="T10" fmla="*/ 16 w 32"/>
                  <a:gd name="T11" fmla="*/ 40 h 40"/>
                  <a:gd name="T12" fmla="*/ 7 w 32"/>
                  <a:gd name="T13" fmla="*/ 38 h 40"/>
                  <a:gd name="T14" fmla="*/ 2 w 32"/>
                  <a:gd name="T15" fmla="*/ 33 h 40"/>
                  <a:gd name="T16" fmla="*/ 0 w 32"/>
                  <a:gd name="T17" fmla="*/ 23 h 40"/>
                  <a:gd name="T18" fmla="*/ 0 w 32"/>
                  <a:gd name="T19" fmla="*/ 0 h 40"/>
                  <a:gd name="T20" fmla="*/ 6 w 32"/>
                  <a:gd name="T21" fmla="*/ 0 h 40"/>
                  <a:gd name="T22" fmla="*/ 6 w 32"/>
                  <a:gd name="T23" fmla="*/ 23 h 40"/>
                  <a:gd name="T24" fmla="*/ 7 w 32"/>
                  <a:gd name="T25" fmla="*/ 30 h 40"/>
                  <a:gd name="T26" fmla="*/ 10 w 32"/>
                  <a:gd name="T27" fmla="*/ 34 h 40"/>
                  <a:gd name="T28" fmla="*/ 16 w 32"/>
                  <a:gd name="T29" fmla="*/ 36 h 40"/>
                  <a:gd name="T30" fmla="*/ 24 w 32"/>
                  <a:gd name="T31" fmla="*/ 33 h 40"/>
                  <a:gd name="T32" fmla="*/ 26 w 32"/>
                  <a:gd name="T33" fmla="*/ 23 h 40"/>
                  <a:gd name="T34" fmla="*/ 26 w 32"/>
                  <a:gd name="T3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40">
                    <a:moveTo>
                      <a:pt x="26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7"/>
                      <a:pt x="31" y="30"/>
                      <a:pt x="30" y="32"/>
                    </a:cubicBezTo>
                    <a:cubicBezTo>
                      <a:pt x="29" y="35"/>
                      <a:pt x="28" y="37"/>
                      <a:pt x="25" y="38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2" y="40"/>
                      <a:pt x="9" y="40"/>
                      <a:pt x="7" y="38"/>
                    </a:cubicBezTo>
                    <a:cubicBezTo>
                      <a:pt x="5" y="37"/>
                      <a:pt x="3" y="35"/>
                      <a:pt x="2" y="33"/>
                    </a:cubicBezTo>
                    <a:cubicBezTo>
                      <a:pt x="1" y="30"/>
                      <a:pt x="0" y="27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6"/>
                      <a:pt x="6" y="29"/>
                      <a:pt x="7" y="30"/>
                    </a:cubicBezTo>
                    <a:cubicBezTo>
                      <a:pt x="7" y="32"/>
                      <a:pt x="8" y="33"/>
                      <a:pt x="10" y="34"/>
                    </a:cubicBezTo>
                    <a:cubicBezTo>
                      <a:pt x="11" y="35"/>
                      <a:pt x="13" y="36"/>
                      <a:pt x="16" y="36"/>
                    </a:cubicBezTo>
                    <a:cubicBezTo>
                      <a:pt x="19" y="36"/>
                      <a:pt x="22" y="35"/>
                      <a:pt x="24" y="33"/>
                    </a:cubicBezTo>
                    <a:cubicBezTo>
                      <a:pt x="25" y="31"/>
                      <a:pt x="26" y="28"/>
                      <a:pt x="26" y="23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8" name="iṧlíḓé">
                <a:extLst>
                  <a:ext uri="{FF2B5EF4-FFF2-40B4-BE49-F238E27FC236}">
                    <a16:creationId xmlns:a16="http://schemas.microsoft.com/office/drawing/2014/main" id="{B946B683-88A7-474A-8FF7-F748B1257C71}"/>
                  </a:ext>
                </a:extLst>
              </p:cNvPr>
              <p:cNvSpPr/>
              <p:nvPr/>
            </p:nvSpPr>
            <p:spPr bwMode="auto">
              <a:xfrm>
                <a:off x="6753226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9" name="íṥľide">
                <a:extLst>
                  <a:ext uri="{FF2B5EF4-FFF2-40B4-BE49-F238E27FC236}">
                    <a16:creationId xmlns:a16="http://schemas.microsoft.com/office/drawing/2014/main" id="{2425F509-B7CD-431D-9FF9-B052FE689B72}"/>
                  </a:ext>
                </a:extLst>
              </p:cNvPr>
              <p:cNvSpPr/>
              <p:nvPr/>
            </p:nvSpPr>
            <p:spPr bwMode="auto">
              <a:xfrm>
                <a:off x="70294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ïṩlîḑè">
                <a:extLst>
                  <a:ext uri="{FF2B5EF4-FFF2-40B4-BE49-F238E27FC236}">
                    <a16:creationId xmlns:a16="http://schemas.microsoft.com/office/drawing/2014/main" id="{8F5D666F-9FBB-4FF9-A6BD-A1389E334570}"/>
                  </a:ext>
                </a:extLst>
              </p:cNvPr>
              <p:cNvSpPr/>
              <p:nvPr/>
            </p:nvSpPr>
            <p:spPr bwMode="auto">
              <a:xfrm>
                <a:off x="7207251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0 w 36"/>
                  <a:gd name="T3" fmla="*/ 0 h 40"/>
                  <a:gd name="T4" fmla="*/ 5 w 36"/>
                  <a:gd name="T5" fmla="*/ 0 h 40"/>
                  <a:gd name="T6" fmla="*/ 15 w 36"/>
                  <a:gd name="T7" fmla="*/ 29 h 40"/>
                  <a:gd name="T8" fmla="*/ 18 w 36"/>
                  <a:gd name="T9" fmla="*/ 35 h 40"/>
                  <a:gd name="T10" fmla="*/ 20 w 36"/>
                  <a:gd name="T11" fmla="*/ 29 h 40"/>
                  <a:gd name="T12" fmla="*/ 30 w 36"/>
                  <a:gd name="T13" fmla="*/ 0 h 40"/>
                  <a:gd name="T14" fmla="*/ 36 w 36"/>
                  <a:gd name="T15" fmla="*/ 0 h 40"/>
                  <a:gd name="T16" fmla="*/ 20 w 36"/>
                  <a:gd name="T17" fmla="*/ 40 h 40"/>
                  <a:gd name="T18" fmla="*/ 15 w 36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31"/>
                      <a:pt x="17" y="33"/>
                      <a:pt x="18" y="35"/>
                    </a:cubicBezTo>
                    <a:cubicBezTo>
                      <a:pt x="18" y="33"/>
                      <a:pt x="19" y="31"/>
                      <a:pt x="20" y="29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0" y="40"/>
                      <a:pt x="20" y="40"/>
                      <a:pt x="20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í$ḷiḓê">
                <a:extLst>
                  <a:ext uri="{FF2B5EF4-FFF2-40B4-BE49-F238E27FC236}">
                    <a16:creationId xmlns:a16="http://schemas.microsoft.com/office/drawing/2014/main" id="{104804C5-B235-4771-AEDD-0A07DD36EA31}"/>
                  </a:ext>
                </a:extLst>
              </p:cNvPr>
              <p:cNvSpPr/>
              <p:nvPr/>
            </p:nvSpPr>
            <p:spPr bwMode="auto">
              <a:xfrm>
                <a:off x="7485063" y="3700463"/>
                <a:ext cx="95250" cy="131763"/>
              </a:xfrm>
              <a:custGeom>
                <a:avLst/>
                <a:gdLst>
                  <a:gd name="T0" fmla="*/ 0 w 60"/>
                  <a:gd name="T1" fmla="*/ 83 h 83"/>
                  <a:gd name="T2" fmla="*/ 0 w 60"/>
                  <a:gd name="T3" fmla="*/ 0 h 83"/>
                  <a:gd name="T4" fmla="*/ 58 w 60"/>
                  <a:gd name="T5" fmla="*/ 0 h 83"/>
                  <a:gd name="T6" fmla="*/ 58 w 60"/>
                  <a:gd name="T7" fmla="*/ 10 h 83"/>
                  <a:gd name="T8" fmla="*/ 10 w 60"/>
                  <a:gd name="T9" fmla="*/ 10 h 83"/>
                  <a:gd name="T10" fmla="*/ 10 w 60"/>
                  <a:gd name="T11" fmla="*/ 35 h 83"/>
                  <a:gd name="T12" fmla="*/ 56 w 60"/>
                  <a:gd name="T13" fmla="*/ 35 h 83"/>
                  <a:gd name="T14" fmla="*/ 56 w 60"/>
                  <a:gd name="T15" fmla="*/ 43 h 83"/>
                  <a:gd name="T16" fmla="*/ 10 w 60"/>
                  <a:gd name="T17" fmla="*/ 43 h 83"/>
                  <a:gd name="T18" fmla="*/ 10 w 60"/>
                  <a:gd name="T19" fmla="*/ 73 h 83"/>
                  <a:gd name="T20" fmla="*/ 60 w 60"/>
                  <a:gd name="T21" fmla="*/ 73 h 83"/>
                  <a:gd name="T22" fmla="*/ 60 w 60"/>
                  <a:gd name="T23" fmla="*/ 83 h 83"/>
                  <a:gd name="T24" fmla="*/ 0 w 60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83">
                    <a:moveTo>
                      <a:pt x="0" y="83"/>
                    </a:move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10" y="10"/>
                    </a:lnTo>
                    <a:lnTo>
                      <a:pt x="10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0" y="43"/>
                    </a:lnTo>
                    <a:lnTo>
                      <a:pt x="10" y="73"/>
                    </a:lnTo>
                    <a:lnTo>
                      <a:pt x="60" y="73"/>
                    </a:lnTo>
                    <a:lnTo>
                      <a:pt x="6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ïṡļîdê">
                <a:extLst>
                  <a:ext uri="{FF2B5EF4-FFF2-40B4-BE49-F238E27FC236}">
                    <a16:creationId xmlns:a16="http://schemas.microsoft.com/office/drawing/2014/main" id="{FAF344D5-96C6-4554-BB17-1876061C1E89}"/>
                  </a:ext>
                </a:extLst>
              </p:cNvPr>
              <p:cNvSpPr/>
              <p:nvPr/>
            </p:nvSpPr>
            <p:spPr bwMode="auto">
              <a:xfrm>
                <a:off x="7745413" y="3700463"/>
                <a:ext cx="115888" cy="131763"/>
              </a:xfrm>
              <a:custGeom>
                <a:avLst/>
                <a:gdLst>
                  <a:gd name="T0" fmla="*/ 0 w 35"/>
                  <a:gd name="T1" fmla="*/ 40 h 40"/>
                  <a:gd name="T2" fmla="*/ 0 w 35"/>
                  <a:gd name="T3" fmla="*/ 0 h 40"/>
                  <a:gd name="T4" fmla="*/ 18 w 35"/>
                  <a:gd name="T5" fmla="*/ 0 h 40"/>
                  <a:gd name="T6" fmla="*/ 26 w 35"/>
                  <a:gd name="T7" fmla="*/ 1 h 40"/>
                  <a:gd name="T8" fmla="*/ 30 w 35"/>
                  <a:gd name="T9" fmla="*/ 5 h 40"/>
                  <a:gd name="T10" fmla="*/ 32 w 35"/>
                  <a:gd name="T11" fmla="*/ 11 h 40"/>
                  <a:gd name="T12" fmla="*/ 29 w 35"/>
                  <a:gd name="T13" fmla="*/ 18 h 40"/>
                  <a:gd name="T14" fmla="*/ 21 w 35"/>
                  <a:gd name="T15" fmla="*/ 22 h 40"/>
                  <a:gd name="T16" fmla="*/ 24 w 35"/>
                  <a:gd name="T17" fmla="*/ 24 h 40"/>
                  <a:gd name="T18" fmla="*/ 28 w 35"/>
                  <a:gd name="T19" fmla="*/ 29 h 40"/>
                  <a:gd name="T20" fmla="*/ 35 w 35"/>
                  <a:gd name="T21" fmla="*/ 40 h 40"/>
                  <a:gd name="T22" fmla="*/ 29 w 35"/>
                  <a:gd name="T23" fmla="*/ 40 h 40"/>
                  <a:gd name="T24" fmla="*/ 23 w 35"/>
                  <a:gd name="T25" fmla="*/ 31 h 40"/>
                  <a:gd name="T26" fmla="*/ 20 w 35"/>
                  <a:gd name="T27" fmla="*/ 26 h 40"/>
                  <a:gd name="T28" fmla="*/ 17 w 35"/>
                  <a:gd name="T29" fmla="*/ 23 h 40"/>
                  <a:gd name="T30" fmla="*/ 15 w 35"/>
                  <a:gd name="T31" fmla="*/ 22 h 40"/>
                  <a:gd name="T32" fmla="*/ 12 w 35"/>
                  <a:gd name="T33" fmla="*/ 22 h 40"/>
                  <a:gd name="T34" fmla="*/ 6 w 35"/>
                  <a:gd name="T35" fmla="*/ 22 h 40"/>
                  <a:gd name="T36" fmla="*/ 6 w 35"/>
                  <a:gd name="T37" fmla="*/ 40 h 40"/>
                  <a:gd name="T38" fmla="*/ 0 w 35"/>
                  <a:gd name="T39" fmla="*/ 40 h 40"/>
                  <a:gd name="T40" fmla="*/ 6 w 35"/>
                  <a:gd name="T41" fmla="*/ 18 h 40"/>
                  <a:gd name="T42" fmla="*/ 17 w 35"/>
                  <a:gd name="T43" fmla="*/ 18 h 40"/>
                  <a:gd name="T44" fmla="*/ 22 w 35"/>
                  <a:gd name="T45" fmla="*/ 17 h 40"/>
                  <a:gd name="T46" fmla="*/ 26 w 35"/>
                  <a:gd name="T47" fmla="*/ 14 h 40"/>
                  <a:gd name="T48" fmla="*/ 27 w 35"/>
                  <a:gd name="T49" fmla="*/ 11 h 40"/>
                  <a:gd name="T50" fmla="*/ 25 w 35"/>
                  <a:gd name="T51" fmla="*/ 6 h 40"/>
                  <a:gd name="T52" fmla="*/ 18 w 35"/>
                  <a:gd name="T53" fmla="*/ 4 h 40"/>
                  <a:gd name="T54" fmla="*/ 6 w 35"/>
                  <a:gd name="T55" fmla="*/ 4 h 40"/>
                  <a:gd name="T56" fmla="*/ 6 w 35"/>
                  <a:gd name="T57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4" y="0"/>
                      <a:pt x="26" y="1"/>
                    </a:cubicBezTo>
                    <a:cubicBezTo>
                      <a:pt x="28" y="2"/>
                      <a:pt x="29" y="3"/>
                      <a:pt x="30" y="5"/>
                    </a:cubicBezTo>
                    <a:cubicBezTo>
                      <a:pt x="31" y="7"/>
                      <a:pt x="32" y="9"/>
                      <a:pt x="32" y="11"/>
                    </a:cubicBezTo>
                    <a:cubicBezTo>
                      <a:pt x="32" y="14"/>
                      <a:pt x="31" y="16"/>
                      <a:pt x="29" y="18"/>
                    </a:cubicBezTo>
                    <a:cubicBezTo>
                      <a:pt x="27" y="20"/>
                      <a:pt x="25" y="21"/>
                      <a:pt x="21" y="22"/>
                    </a:cubicBezTo>
                    <a:cubicBezTo>
                      <a:pt x="22" y="22"/>
                      <a:pt x="23" y="23"/>
                      <a:pt x="24" y="24"/>
                    </a:cubicBezTo>
                    <a:cubicBezTo>
                      <a:pt x="25" y="25"/>
                      <a:pt x="27" y="27"/>
                      <a:pt x="28" y="29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2" y="29"/>
                      <a:pt x="21" y="27"/>
                      <a:pt x="20" y="26"/>
                    </a:cubicBezTo>
                    <a:cubicBezTo>
                      <a:pt x="19" y="25"/>
                      <a:pt x="18" y="24"/>
                      <a:pt x="17" y="23"/>
                    </a:cubicBezTo>
                    <a:cubicBezTo>
                      <a:pt x="16" y="23"/>
                      <a:pt x="15" y="22"/>
                      <a:pt x="15" y="22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6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21" y="17"/>
                      <a:pt x="22" y="17"/>
                    </a:cubicBezTo>
                    <a:cubicBezTo>
                      <a:pt x="24" y="16"/>
                      <a:pt x="25" y="15"/>
                      <a:pt x="26" y="14"/>
                    </a:cubicBezTo>
                    <a:cubicBezTo>
                      <a:pt x="26" y="13"/>
                      <a:pt x="27" y="12"/>
                      <a:pt x="27" y="11"/>
                    </a:cubicBezTo>
                    <a:cubicBezTo>
                      <a:pt x="27" y="9"/>
                      <a:pt x="26" y="7"/>
                      <a:pt x="25" y="6"/>
                    </a:cubicBezTo>
                    <a:cubicBezTo>
                      <a:pt x="23" y="5"/>
                      <a:pt x="21" y="4"/>
                      <a:pt x="1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ísḷíďê">
                <a:extLst>
                  <a:ext uri="{FF2B5EF4-FFF2-40B4-BE49-F238E27FC236}">
                    <a16:creationId xmlns:a16="http://schemas.microsoft.com/office/drawing/2014/main" id="{ECA8A5B8-0691-4E5E-8BA6-75F66AF35AD1}"/>
                  </a:ext>
                </a:extLst>
              </p:cNvPr>
              <p:cNvSpPr/>
              <p:nvPr/>
            </p:nvSpPr>
            <p:spPr bwMode="auto">
              <a:xfrm>
                <a:off x="8012113" y="3695700"/>
                <a:ext cx="106363" cy="136525"/>
              </a:xfrm>
              <a:custGeom>
                <a:avLst/>
                <a:gdLst>
                  <a:gd name="T0" fmla="*/ 0 w 32"/>
                  <a:gd name="T1" fmla="*/ 28 h 41"/>
                  <a:gd name="T2" fmla="*/ 5 w 32"/>
                  <a:gd name="T3" fmla="*/ 27 h 41"/>
                  <a:gd name="T4" fmla="*/ 7 w 32"/>
                  <a:gd name="T5" fmla="*/ 32 h 41"/>
                  <a:gd name="T6" fmla="*/ 11 w 32"/>
                  <a:gd name="T7" fmla="*/ 35 h 41"/>
                  <a:gd name="T8" fmla="*/ 17 w 32"/>
                  <a:gd name="T9" fmla="*/ 37 h 41"/>
                  <a:gd name="T10" fmla="*/ 22 w 32"/>
                  <a:gd name="T11" fmla="*/ 36 h 41"/>
                  <a:gd name="T12" fmla="*/ 26 w 32"/>
                  <a:gd name="T13" fmla="*/ 33 h 41"/>
                  <a:gd name="T14" fmla="*/ 27 w 32"/>
                  <a:gd name="T15" fmla="*/ 30 h 41"/>
                  <a:gd name="T16" fmla="*/ 26 w 32"/>
                  <a:gd name="T17" fmla="*/ 27 h 41"/>
                  <a:gd name="T18" fmla="*/ 22 w 32"/>
                  <a:gd name="T19" fmla="*/ 24 h 41"/>
                  <a:gd name="T20" fmla="*/ 15 w 32"/>
                  <a:gd name="T21" fmla="*/ 22 h 41"/>
                  <a:gd name="T22" fmla="*/ 8 w 32"/>
                  <a:gd name="T23" fmla="*/ 20 h 41"/>
                  <a:gd name="T24" fmla="*/ 3 w 32"/>
                  <a:gd name="T25" fmla="*/ 16 h 41"/>
                  <a:gd name="T26" fmla="*/ 2 w 32"/>
                  <a:gd name="T27" fmla="*/ 11 h 41"/>
                  <a:gd name="T28" fmla="*/ 4 w 32"/>
                  <a:gd name="T29" fmla="*/ 6 h 41"/>
                  <a:gd name="T30" fmla="*/ 9 w 32"/>
                  <a:gd name="T31" fmla="*/ 2 h 41"/>
                  <a:gd name="T32" fmla="*/ 16 w 32"/>
                  <a:gd name="T33" fmla="*/ 0 h 41"/>
                  <a:gd name="T34" fmla="*/ 24 w 32"/>
                  <a:gd name="T35" fmla="*/ 2 h 41"/>
                  <a:gd name="T36" fmla="*/ 29 w 32"/>
                  <a:gd name="T37" fmla="*/ 6 h 41"/>
                  <a:gd name="T38" fmla="*/ 31 w 32"/>
                  <a:gd name="T39" fmla="*/ 12 h 41"/>
                  <a:gd name="T40" fmla="*/ 26 w 32"/>
                  <a:gd name="T41" fmla="*/ 13 h 41"/>
                  <a:gd name="T42" fmla="*/ 23 w 32"/>
                  <a:gd name="T43" fmla="*/ 7 h 41"/>
                  <a:gd name="T44" fmla="*/ 16 w 32"/>
                  <a:gd name="T45" fmla="*/ 5 h 41"/>
                  <a:gd name="T46" fmla="*/ 9 w 32"/>
                  <a:gd name="T47" fmla="*/ 7 h 41"/>
                  <a:gd name="T48" fmla="*/ 7 w 32"/>
                  <a:gd name="T49" fmla="*/ 11 h 41"/>
                  <a:gd name="T50" fmla="*/ 8 w 32"/>
                  <a:gd name="T51" fmla="*/ 14 h 41"/>
                  <a:gd name="T52" fmla="*/ 16 w 32"/>
                  <a:gd name="T53" fmla="*/ 17 h 41"/>
                  <a:gd name="T54" fmla="*/ 25 w 32"/>
                  <a:gd name="T55" fmla="*/ 20 h 41"/>
                  <a:gd name="T56" fmla="*/ 30 w 32"/>
                  <a:gd name="T57" fmla="*/ 24 h 41"/>
                  <a:gd name="T58" fmla="*/ 32 w 32"/>
                  <a:gd name="T59" fmla="*/ 29 h 41"/>
                  <a:gd name="T60" fmla="*/ 30 w 32"/>
                  <a:gd name="T61" fmla="*/ 35 h 41"/>
                  <a:gd name="T62" fmla="*/ 25 w 32"/>
                  <a:gd name="T63" fmla="*/ 40 h 41"/>
                  <a:gd name="T64" fmla="*/ 17 w 32"/>
                  <a:gd name="T65" fmla="*/ 41 h 41"/>
                  <a:gd name="T66" fmla="*/ 8 w 32"/>
                  <a:gd name="T67" fmla="*/ 40 h 41"/>
                  <a:gd name="T68" fmla="*/ 3 w 32"/>
                  <a:gd name="T69" fmla="*/ 35 h 41"/>
                  <a:gd name="T70" fmla="*/ 0 w 32"/>
                  <a:gd name="T71" fmla="*/ 2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41">
                    <a:moveTo>
                      <a:pt x="0" y="28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6" y="29"/>
                      <a:pt x="6" y="31"/>
                      <a:pt x="7" y="32"/>
                    </a:cubicBezTo>
                    <a:cubicBezTo>
                      <a:pt x="8" y="34"/>
                      <a:pt x="9" y="35"/>
                      <a:pt x="11" y="35"/>
                    </a:cubicBezTo>
                    <a:cubicBezTo>
                      <a:pt x="13" y="36"/>
                      <a:pt x="15" y="37"/>
                      <a:pt x="17" y="37"/>
                    </a:cubicBezTo>
                    <a:cubicBezTo>
                      <a:pt x="19" y="37"/>
                      <a:pt x="21" y="36"/>
                      <a:pt x="22" y="36"/>
                    </a:cubicBezTo>
                    <a:cubicBezTo>
                      <a:pt x="24" y="35"/>
                      <a:pt x="25" y="34"/>
                      <a:pt x="26" y="33"/>
                    </a:cubicBezTo>
                    <a:cubicBezTo>
                      <a:pt x="26" y="32"/>
                      <a:pt x="27" y="31"/>
                      <a:pt x="27" y="30"/>
                    </a:cubicBezTo>
                    <a:cubicBezTo>
                      <a:pt x="27" y="29"/>
                      <a:pt x="26" y="28"/>
                      <a:pt x="26" y="27"/>
                    </a:cubicBezTo>
                    <a:cubicBezTo>
                      <a:pt x="25" y="26"/>
                      <a:pt x="24" y="25"/>
                      <a:pt x="22" y="24"/>
                    </a:cubicBezTo>
                    <a:cubicBezTo>
                      <a:pt x="21" y="24"/>
                      <a:pt x="19" y="23"/>
                      <a:pt x="15" y="22"/>
                    </a:cubicBezTo>
                    <a:cubicBezTo>
                      <a:pt x="12" y="21"/>
                      <a:pt x="9" y="21"/>
                      <a:pt x="8" y="20"/>
                    </a:cubicBezTo>
                    <a:cubicBezTo>
                      <a:pt x="6" y="19"/>
                      <a:pt x="4" y="18"/>
                      <a:pt x="3" y="16"/>
                    </a:cubicBezTo>
                    <a:cubicBezTo>
                      <a:pt x="2" y="15"/>
                      <a:pt x="2" y="13"/>
                      <a:pt x="2" y="11"/>
                    </a:cubicBezTo>
                    <a:cubicBezTo>
                      <a:pt x="2" y="9"/>
                      <a:pt x="2" y="7"/>
                      <a:pt x="4" y="6"/>
                    </a:cubicBezTo>
                    <a:cubicBezTo>
                      <a:pt x="5" y="4"/>
                      <a:pt x="6" y="3"/>
                      <a:pt x="9" y="2"/>
                    </a:cubicBezTo>
                    <a:cubicBezTo>
                      <a:pt x="11" y="1"/>
                      <a:pt x="13" y="0"/>
                      <a:pt x="16" y="0"/>
                    </a:cubicBezTo>
                    <a:cubicBezTo>
                      <a:pt x="19" y="0"/>
                      <a:pt x="21" y="1"/>
                      <a:pt x="24" y="2"/>
                    </a:cubicBezTo>
                    <a:cubicBezTo>
                      <a:pt x="26" y="3"/>
                      <a:pt x="28" y="4"/>
                      <a:pt x="29" y="6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0"/>
                      <a:pt x="24" y="8"/>
                      <a:pt x="23" y="7"/>
                    </a:cubicBezTo>
                    <a:cubicBezTo>
                      <a:pt x="21" y="6"/>
                      <a:pt x="19" y="5"/>
                      <a:pt x="16" y="5"/>
                    </a:cubicBezTo>
                    <a:cubicBezTo>
                      <a:pt x="13" y="5"/>
                      <a:pt x="11" y="6"/>
                      <a:pt x="9" y="7"/>
                    </a:cubicBezTo>
                    <a:cubicBezTo>
                      <a:pt x="8" y="8"/>
                      <a:pt x="7" y="9"/>
                      <a:pt x="7" y="11"/>
                    </a:cubicBezTo>
                    <a:cubicBezTo>
                      <a:pt x="7" y="12"/>
                      <a:pt x="7" y="14"/>
                      <a:pt x="8" y="14"/>
                    </a:cubicBezTo>
                    <a:cubicBezTo>
                      <a:pt x="9" y="15"/>
                      <a:pt x="12" y="16"/>
                      <a:pt x="16" y="17"/>
                    </a:cubicBezTo>
                    <a:cubicBezTo>
                      <a:pt x="21" y="18"/>
                      <a:pt x="24" y="19"/>
                      <a:pt x="25" y="20"/>
                    </a:cubicBezTo>
                    <a:cubicBezTo>
                      <a:pt x="27" y="21"/>
                      <a:pt x="29" y="22"/>
                      <a:pt x="30" y="24"/>
                    </a:cubicBezTo>
                    <a:cubicBezTo>
                      <a:pt x="31" y="25"/>
                      <a:pt x="32" y="27"/>
                      <a:pt x="32" y="29"/>
                    </a:cubicBezTo>
                    <a:cubicBezTo>
                      <a:pt x="32" y="32"/>
                      <a:pt x="31" y="34"/>
                      <a:pt x="30" y="35"/>
                    </a:cubicBezTo>
                    <a:cubicBezTo>
                      <a:pt x="29" y="37"/>
                      <a:pt x="27" y="39"/>
                      <a:pt x="25" y="40"/>
                    </a:cubicBezTo>
                    <a:cubicBezTo>
                      <a:pt x="23" y="41"/>
                      <a:pt x="20" y="41"/>
                      <a:pt x="17" y="41"/>
                    </a:cubicBezTo>
                    <a:cubicBezTo>
                      <a:pt x="14" y="41"/>
                      <a:pt x="11" y="41"/>
                      <a:pt x="8" y="40"/>
                    </a:cubicBezTo>
                    <a:cubicBezTo>
                      <a:pt x="6" y="39"/>
                      <a:pt x="4" y="37"/>
                      <a:pt x="3" y="35"/>
                    </a:cubicBezTo>
                    <a:cubicBezTo>
                      <a:pt x="1" y="33"/>
                      <a:pt x="0" y="31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ïşḷïḑè">
                <a:extLst>
                  <a:ext uri="{FF2B5EF4-FFF2-40B4-BE49-F238E27FC236}">
                    <a16:creationId xmlns:a16="http://schemas.microsoft.com/office/drawing/2014/main" id="{4A66F242-56FB-4E52-A207-7B3AF34145CA}"/>
                  </a:ext>
                </a:extLst>
              </p:cNvPr>
              <p:cNvSpPr/>
              <p:nvPr/>
            </p:nvSpPr>
            <p:spPr bwMode="auto">
              <a:xfrm>
                <a:off x="82867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ïŝľiḍê">
                <a:extLst>
                  <a:ext uri="{FF2B5EF4-FFF2-40B4-BE49-F238E27FC236}">
                    <a16:creationId xmlns:a16="http://schemas.microsoft.com/office/drawing/2014/main" id="{7DBD749D-864A-454B-A9CC-A29A56F1ED62}"/>
                  </a:ext>
                </a:extLst>
              </p:cNvPr>
              <p:cNvSpPr/>
              <p:nvPr/>
            </p:nvSpPr>
            <p:spPr bwMode="auto">
              <a:xfrm>
                <a:off x="8464551" y="3700463"/>
                <a:ext cx="106363" cy="131763"/>
              </a:xfrm>
              <a:custGeom>
                <a:avLst/>
                <a:gdLst>
                  <a:gd name="T0" fmla="*/ 27 w 67"/>
                  <a:gd name="T1" fmla="*/ 83 h 83"/>
                  <a:gd name="T2" fmla="*/ 27 w 67"/>
                  <a:gd name="T3" fmla="*/ 10 h 83"/>
                  <a:gd name="T4" fmla="*/ 0 w 67"/>
                  <a:gd name="T5" fmla="*/ 10 h 83"/>
                  <a:gd name="T6" fmla="*/ 0 w 67"/>
                  <a:gd name="T7" fmla="*/ 0 h 83"/>
                  <a:gd name="T8" fmla="*/ 67 w 67"/>
                  <a:gd name="T9" fmla="*/ 0 h 83"/>
                  <a:gd name="T10" fmla="*/ 67 w 67"/>
                  <a:gd name="T11" fmla="*/ 10 h 83"/>
                  <a:gd name="T12" fmla="*/ 40 w 67"/>
                  <a:gd name="T13" fmla="*/ 10 h 83"/>
                  <a:gd name="T14" fmla="*/ 40 w 67"/>
                  <a:gd name="T15" fmla="*/ 83 h 83"/>
                  <a:gd name="T16" fmla="*/ 27 w 67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3">
                    <a:moveTo>
                      <a:pt x="27" y="83"/>
                    </a:moveTo>
                    <a:lnTo>
                      <a:pt x="2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67" y="0"/>
                    </a:lnTo>
                    <a:lnTo>
                      <a:pt x="67" y="10"/>
                    </a:lnTo>
                    <a:lnTo>
                      <a:pt x="40" y="10"/>
                    </a:lnTo>
                    <a:lnTo>
                      <a:pt x="40" y="83"/>
                    </a:lnTo>
                    <a:lnTo>
                      <a:pt x="27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iṥḻïdê">
                <a:extLst>
                  <a:ext uri="{FF2B5EF4-FFF2-40B4-BE49-F238E27FC236}">
                    <a16:creationId xmlns:a16="http://schemas.microsoft.com/office/drawing/2014/main" id="{FA1771DF-2876-496D-B0A5-483A0B07DA93}"/>
                  </a:ext>
                </a:extLst>
              </p:cNvPr>
              <p:cNvSpPr/>
              <p:nvPr/>
            </p:nvSpPr>
            <p:spPr bwMode="auto">
              <a:xfrm>
                <a:off x="8715376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15 w 36"/>
                  <a:gd name="T3" fmla="*/ 23 h 40"/>
                  <a:gd name="T4" fmla="*/ 0 w 36"/>
                  <a:gd name="T5" fmla="*/ 0 h 40"/>
                  <a:gd name="T6" fmla="*/ 6 w 36"/>
                  <a:gd name="T7" fmla="*/ 0 h 40"/>
                  <a:gd name="T8" fmla="*/ 14 w 36"/>
                  <a:gd name="T9" fmla="*/ 12 h 40"/>
                  <a:gd name="T10" fmla="*/ 18 w 36"/>
                  <a:gd name="T11" fmla="*/ 19 h 40"/>
                  <a:gd name="T12" fmla="*/ 23 w 36"/>
                  <a:gd name="T13" fmla="*/ 12 h 40"/>
                  <a:gd name="T14" fmla="*/ 30 w 36"/>
                  <a:gd name="T15" fmla="*/ 0 h 40"/>
                  <a:gd name="T16" fmla="*/ 36 w 36"/>
                  <a:gd name="T17" fmla="*/ 0 h 40"/>
                  <a:gd name="T18" fmla="*/ 21 w 36"/>
                  <a:gd name="T19" fmla="*/ 23 h 40"/>
                  <a:gd name="T20" fmla="*/ 21 w 36"/>
                  <a:gd name="T21" fmla="*/ 40 h 40"/>
                  <a:gd name="T22" fmla="*/ 15 w 3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4"/>
                      <a:pt x="17" y="16"/>
                      <a:pt x="18" y="19"/>
                    </a:cubicBezTo>
                    <a:cubicBezTo>
                      <a:pt x="19" y="17"/>
                      <a:pt x="21" y="14"/>
                      <a:pt x="23" y="12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40"/>
                      <a:pt x="21" y="40"/>
                      <a:pt x="21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38" name="矩形 237">
            <a:extLst>
              <a:ext uri="{FF2B5EF4-FFF2-40B4-BE49-F238E27FC236}">
                <a16:creationId xmlns:a16="http://schemas.microsoft.com/office/drawing/2014/main" id="{B0C3C289-3675-46FA-9EE8-994C1180D91B}"/>
              </a:ext>
            </a:extLst>
          </p:cNvPr>
          <p:cNvSpPr/>
          <p:nvPr userDrawn="1"/>
        </p:nvSpPr>
        <p:spPr>
          <a:xfrm flipV="1">
            <a:off x="0" y="6627746"/>
            <a:ext cx="12192000" cy="243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A23097-D24F-4C1A-8A0B-2F4109837B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770663" y="6625735"/>
            <a:ext cx="2743200" cy="23226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E16B16C1-6D5E-46C9-B419-8AFAA0B89E2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9" name="paper-plane_52119">
            <a:extLst>
              <a:ext uri="{FF2B5EF4-FFF2-40B4-BE49-F238E27FC236}">
                <a16:creationId xmlns:a16="http://schemas.microsoft.com/office/drawing/2014/main" id="{412CD67D-CC6C-43D8-A08B-3B901C4C8BD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209992" y="147147"/>
            <a:ext cx="403817" cy="397278"/>
          </a:xfrm>
          <a:custGeom>
            <a:avLst/>
            <a:gdLst>
              <a:gd name="T0" fmla="*/ 0 w 391"/>
              <a:gd name="T1" fmla="*/ 196 h 417"/>
              <a:gd name="T2" fmla="*/ 391 w 391"/>
              <a:gd name="T3" fmla="*/ 0 h 417"/>
              <a:gd name="T4" fmla="*/ 298 w 391"/>
              <a:gd name="T5" fmla="*/ 388 h 417"/>
              <a:gd name="T6" fmla="*/ 223 w 391"/>
              <a:gd name="T7" fmla="*/ 340 h 417"/>
              <a:gd name="T8" fmla="*/ 159 w 391"/>
              <a:gd name="T9" fmla="*/ 417 h 417"/>
              <a:gd name="T10" fmla="*/ 159 w 391"/>
              <a:gd name="T11" fmla="*/ 295 h 417"/>
              <a:gd name="T12" fmla="*/ 296 w 391"/>
              <a:gd name="T13" fmla="*/ 112 h 417"/>
              <a:gd name="T14" fmla="*/ 113 w 391"/>
              <a:gd name="T15" fmla="*/ 269 h 417"/>
              <a:gd name="T16" fmla="*/ 0 w 391"/>
              <a:gd name="T17" fmla="*/ 196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1" h="417">
                <a:moveTo>
                  <a:pt x="0" y="196"/>
                </a:moveTo>
                <a:lnTo>
                  <a:pt x="391" y="0"/>
                </a:lnTo>
                <a:lnTo>
                  <a:pt x="298" y="388"/>
                </a:lnTo>
                <a:lnTo>
                  <a:pt x="223" y="340"/>
                </a:lnTo>
                <a:lnTo>
                  <a:pt x="159" y="417"/>
                </a:lnTo>
                <a:lnTo>
                  <a:pt x="159" y="295"/>
                </a:lnTo>
                <a:lnTo>
                  <a:pt x="296" y="112"/>
                </a:lnTo>
                <a:lnTo>
                  <a:pt x="113" y="269"/>
                </a:lnTo>
                <a:lnTo>
                  <a:pt x="0" y="1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0471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C97B5CF-8607-4BCD-A91B-8E822312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9E7E48-9A67-4F28-A0EC-400425D5B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253E30-E717-4391-930E-CA53594BD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3A1055-4CF6-429D-92AC-35F507593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2E8918-1669-48D2-9369-BF31D97C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</a:defRPr>
            </a:lvl1pPr>
          </a:lstStyle>
          <a:p>
            <a:fld id="{E16B16C1-6D5E-46C9-B419-8AFAA0B89E2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702EEC-397F-43BF-A52E-C83034F1A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" b="141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EE5332C-5A68-45C9-9291-09B90C1F2E15}"/>
              </a:ext>
            </a:extLst>
          </p:cNvPr>
          <p:cNvSpPr/>
          <p:nvPr userDrawn="1"/>
        </p:nvSpPr>
        <p:spPr>
          <a:xfrm>
            <a:off x="0" y="-72342"/>
            <a:ext cx="12192000" cy="7002684"/>
          </a:xfrm>
          <a:prstGeom prst="rect">
            <a:avLst/>
          </a:prstGeom>
          <a:solidFill>
            <a:schemeClr val="tx2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</a:rPr>
              <a:t> 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060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5" r:id="rId3"/>
    <p:sldLayoutId id="2147483656" r:id="rId4"/>
    <p:sldLayoutId id="2147483657" r:id="rId5"/>
    <p:sldLayoutId id="214748366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44" userDrawn="1">
          <p15:clr>
            <a:srgbClr val="F26B43"/>
          </p15:clr>
        </p15:guide>
        <p15:guide id="2" pos="416" userDrawn="1">
          <p15:clr>
            <a:srgbClr val="F26B43"/>
          </p15:clr>
        </p15:guide>
        <p15:guide id="3" pos="7256" userDrawn="1">
          <p15:clr>
            <a:srgbClr val="F26B43"/>
          </p15:clr>
        </p15:guide>
        <p15:guide id="4" orient="horz" pos="384" userDrawn="1">
          <p15:clr>
            <a:srgbClr val="F26B43"/>
          </p15:clr>
        </p15:guide>
        <p15:guide id="5" orient="horz" pos="600" userDrawn="1">
          <p15:clr>
            <a:srgbClr val="F26B43"/>
          </p15:clr>
        </p15:guide>
        <p15:guide id="6" orient="horz" pos="39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4team/rel4_kernel" TargetMode="External"/><Relationship Id="rId2" Type="http://schemas.openxmlformats.org/officeDocument/2006/relationships/hyperlink" Target="https://github.com/rel4team/rust-root-task-demo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BIT-CWH/UndergraduateGraduationProject-2024-BIT-CWH" TargetMode="External"/><Relationship Id="rId4" Type="http://schemas.openxmlformats.org/officeDocument/2006/relationships/hyperlink" Target="https://github.com/rel4team/rust-sel4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C86DCB-610A-4F60-BF2A-4F7042B7A4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1680" y="1937822"/>
            <a:ext cx="6301532" cy="1439368"/>
          </a:xfrm>
        </p:spPr>
        <p:txBody>
          <a:bodyPr/>
          <a:lstStyle/>
          <a:p>
            <a:r>
              <a:rPr lang="zh-CN" altLang="en-US" dirty="0"/>
              <a:t>基于用户态中断的</a:t>
            </a:r>
            <a:endParaRPr lang="en-US" altLang="zh-CN" dirty="0"/>
          </a:p>
          <a:p>
            <a:r>
              <a:rPr lang="zh-CN" altLang="en-US" dirty="0"/>
              <a:t>异步系统调用框架设计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0A2ECF0-1EC3-4CC1-8F1D-0A5AB3CD18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汇报人：北京航空航天大学 陈伟豪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E8584AA-2F1A-42E8-8C2E-E9F8CDC971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指导老师：陆慧梅 向勇 吴竞邦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1EDA879B-CBD9-72A6-892C-7E0EF415F343}"/>
              </a:ext>
            </a:extLst>
          </p:cNvPr>
          <p:cNvSpPr txBox="1">
            <a:spLocks/>
          </p:cNvSpPr>
          <p:nvPr/>
        </p:nvSpPr>
        <p:spPr>
          <a:xfrm>
            <a:off x="2034466" y="3377190"/>
            <a:ext cx="8123068" cy="313932"/>
          </a:xfrm>
          <a:prstGeom prst="rect">
            <a:avLst/>
          </a:prstGeom>
          <a:noFill/>
        </p:spPr>
        <p:txBody>
          <a:bodyPr vert="horz" wrap="square" lIns="0" tIns="45720" rIns="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zh-CN" altLang="en-US" sz="4400" b="1" kern="1200" spc="3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本科生开源毕设项目</a:t>
            </a:r>
            <a:r>
              <a:rPr lang="en-US" altLang="zh-CN" sz="1600" dirty="0"/>
              <a:t>-</a:t>
            </a:r>
            <a:r>
              <a:rPr lang="zh-CN" altLang="en-US" sz="1600" dirty="0"/>
              <a:t>北京理工大学</a:t>
            </a:r>
          </a:p>
        </p:txBody>
      </p:sp>
      <p:sp>
        <p:nvSpPr>
          <p:cNvPr id="2" name="文本占位符 5">
            <a:extLst>
              <a:ext uri="{FF2B5EF4-FFF2-40B4-BE49-F238E27FC236}">
                <a16:creationId xmlns:a16="http://schemas.microsoft.com/office/drawing/2014/main" id="{3E1608E9-F488-2555-DB61-6978B0027CF8}"/>
              </a:ext>
            </a:extLst>
          </p:cNvPr>
          <p:cNvSpPr txBox="1">
            <a:spLocks/>
          </p:cNvSpPr>
          <p:nvPr/>
        </p:nvSpPr>
        <p:spPr>
          <a:xfrm>
            <a:off x="5181678" y="4871615"/>
            <a:ext cx="6301532" cy="3152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汇报时间：</a:t>
            </a:r>
            <a:r>
              <a:rPr lang="en-US" altLang="zh-CN" dirty="0"/>
              <a:t>2024.11.10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0988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09221-F541-17F3-D7AF-131ED568B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4D6C2949-721F-3AAA-5A35-70B0BA4DDF25}"/>
              </a:ext>
            </a:extLst>
          </p:cNvPr>
          <p:cNvSpPr/>
          <p:nvPr/>
        </p:nvSpPr>
        <p:spPr>
          <a:xfrm>
            <a:off x="660400" y="1641622"/>
            <a:ext cx="10858500" cy="3981156"/>
          </a:xfrm>
          <a:prstGeom prst="round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"/>
              <a:cs typeface="+mn-cs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EA0A847-294C-F0A5-CC69-8B107F452A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用户态中断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0112F2-5468-9654-EB81-831A266DA2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6B16C1-6D5E-46C9-B419-8AFAA0B89E27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9B9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69B9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27D2F5-8E6E-27A0-17A3-DC8026612283}"/>
              </a:ext>
            </a:extLst>
          </p:cNvPr>
          <p:cNvSpPr txBox="1"/>
          <p:nvPr/>
        </p:nvSpPr>
        <p:spPr>
          <a:xfrm>
            <a:off x="2112263" y="2929059"/>
            <a:ext cx="8113484" cy="17668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用户态中断是一种新兴的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硬件技术方案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。它通过硬件的方式，在无需陷入内核的情况下，将信号发送给其他用户态程序。该机制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仅需在通信注册过程中陷入内核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，以分配用于通信的相关硬件资源，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后续的通信过程无需内核接入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，很好地避免了用户态和内核态的上下文切换。目前已经在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Sapphire Rapids x86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处理器上和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RISC-V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扩展中得到支持。</a:t>
            </a:r>
            <a:endParaRPr kumimoji="0" lang="zh-CN" alt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857025E-9093-476A-1EE1-2B4982147325}"/>
              </a:ext>
            </a:extLst>
          </p:cNvPr>
          <p:cNvGrpSpPr/>
          <p:nvPr/>
        </p:nvGrpSpPr>
        <p:grpSpPr>
          <a:xfrm flipH="1" flipV="1">
            <a:off x="1440499" y="1874743"/>
            <a:ext cx="1197518" cy="887732"/>
            <a:chOff x="7708605" y="4880104"/>
            <a:chExt cx="1765889" cy="1309071"/>
          </a:xfrm>
          <a:solidFill>
            <a:sysClr val="window" lastClr="FFFFFF">
              <a:alpha val="40000"/>
            </a:sysClr>
          </a:solidFill>
        </p:grpSpPr>
        <p:sp>
          <p:nvSpPr>
            <p:cNvPr id="13" name="任意多边形: 形状 14">
              <a:extLst>
                <a:ext uri="{FF2B5EF4-FFF2-40B4-BE49-F238E27FC236}">
                  <a16:creationId xmlns:a16="http://schemas.microsoft.com/office/drawing/2014/main" id="{866DF5B7-0433-D40F-C5AD-14918E5CC4EC}"/>
                </a:ext>
              </a:extLst>
            </p:cNvPr>
            <p:cNvSpPr/>
            <p:nvPr/>
          </p:nvSpPr>
          <p:spPr>
            <a:xfrm>
              <a:off x="7708605" y="4880104"/>
              <a:ext cx="775290" cy="1309071"/>
            </a:xfrm>
            <a:custGeom>
              <a:avLst/>
              <a:gdLst>
                <a:gd name="connsiteX0" fmla="*/ 367242 w 775289"/>
                <a:gd name="connsiteY0" fmla="*/ 0 h 1309071"/>
                <a:gd name="connsiteX1" fmla="*/ 653512 w 775289"/>
                <a:gd name="connsiteY1" fmla="*/ 114859 h 1309071"/>
                <a:gd name="connsiteX2" fmla="*/ 775289 w 775289"/>
                <a:gd name="connsiteY2" fmla="*/ 444116 h 1309071"/>
                <a:gd name="connsiteX3" fmla="*/ 618445 w 775289"/>
                <a:gd name="connsiteY3" fmla="*/ 946298 h 1309071"/>
                <a:gd name="connsiteX4" fmla="*/ 178519 w 775289"/>
                <a:gd name="connsiteY4" fmla="*/ 1306825 h 1309071"/>
                <a:gd name="connsiteX5" fmla="*/ 142815 w 775289"/>
                <a:gd name="connsiteY5" fmla="*/ 1292785 h 1309071"/>
                <a:gd name="connsiteX6" fmla="*/ 153018 w 775289"/>
                <a:gd name="connsiteY6" fmla="*/ 1255778 h 1309071"/>
                <a:gd name="connsiteX7" fmla="*/ 343650 w 775289"/>
                <a:gd name="connsiteY7" fmla="*/ 1057965 h 1309071"/>
                <a:gd name="connsiteX8" fmla="*/ 453951 w 775289"/>
                <a:gd name="connsiteY8" fmla="*/ 775926 h 1309071"/>
                <a:gd name="connsiteX9" fmla="*/ 423347 w 775289"/>
                <a:gd name="connsiteY9" fmla="*/ 740194 h 1309071"/>
                <a:gd name="connsiteX10" fmla="*/ 129427 w 775289"/>
                <a:gd name="connsiteY10" fmla="*/ 661709 h 1309071"/>
                <a:gd name="connsiteX11" fmla="*/ 0 w 775289"/>
                <a:gd name="connsiteY11" fmla="*/ 372647 h 1309071"/>
                <a:gd name="connsiteX12" fmla="*/ 109023 w 775289"/>
                <a:gd name="connsiteY12" fmla="*/ 109751 h 1309071"/>
                <a:gd name="connsiteX13" fmla="*/ 367242 w 775289"/>
                <a:gd name="connsiteY13" fmla="*/ 0 h 130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289" h="1309071">
                  <a:moveTo>
                    <a:pt x="367242" y="0"/>
                  </a:moveTo>
                  <a:cubicBezTo>
                    <a:pt x="480198" y="638"/>
                    <a:pt x="575623" y="38924"/>
                    <a:pt x="653512" y="114859"/>
                  </a:cubicBezTo>
                  <a:cubicBezTo>
                    <a:pt x="731401" y="190790"/>
                    <a:pt x="771996" y="300545"/>
                    <a:pt x="775289" y="444116"/>
                  </a:cubicBezTo>
                  <a:cubicBezTo>
                    <a:pt x="774014" y="612466"/>
                    <a:pt x="721734" y="779860"/>
                    <a:pt x="618445" y="946298"/>
                  </a:cubicBezTo>
                  <a:cubicBezTo>
                    <a:pt x="515157" y="1112736"/>
                    <a:pt x="368517" y="1232911"/>
                    <a:pt x="178519" y="1306825"/>
                  </a:cubicBezTo>
                  <a:cubicBezTo>
                    <a:pt x="160241" y="1312356"/>
                    <a:pt x="148342" y="1307676"/>
                    <a:pt x="142815" y="1292785"/>
                  </a:cubicBezTo>
                  <a:cubicBezTo>
                    <a:pt x="137291" y="1277898"/>
                    <a:pt x="140692" y="1265561"/>
                    <a:pt x="153018" y="1255778"/>
                  </a:cubicBezTo>
                  <a:cubicBezTo>
                    <a:pt x="233458" y="1210258"/>
                    <a:pt x="297003" y="1144321"/>
                    <a:pt x="343650" y="1057965"/>
                  </a:cubicBezTo>
                  <a:cubicBezTo>
                    <a:pt x="390301" y="971609"/>
                    <a:pt x="427067" y="877597"/>
                    <a:pt x="453951" y="775926"/>
                  </a:cubicBezTo>
                  <a:cubicBezTo>
                    <a:pt x="459052" y="751252"/>
                    <a:pt x="448851" y="739343"/>
                    <a:pt x="423347" y="740194"/>
                  </a:cubicBezTo>
                  <a:cubicBezTo>
                    <a:pt x="309753" y="757740"/>
                    <a:pt x="211779" y="731580"/>
                    <a:pt x="129427" y="661709"/>
                  </a:cubicBezTo>
                  <a:cubicBezTo>
                    <a:pt x="47075" y="591834"/>
                    <a:pt x="3930" y="495481"/>
                    <a:pt x="0" y="372647"/>
                  </a:cubicBezTo>
                  <a:cubicBezTo>
                    <a:pt x="2869" y="267789"/>
                    <a:pt x="39211" y="180155"/>
                    <a:pt x="109023" y="109751"/>
                  </a:cubicBezTo>
                  <a:cubicBezTo>
                    <a:pt x="178838" y="39348"/>
                    <a:pt x="264910" y="2764"/>
                    <a:pt x="3672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4" name="任意多边形: 形状 15">
              <a:extLst>
                <a:ext uri="{FF2B5EF4-FFF2-40B4-BE49-F238E27FC236}">
                  <a16:creationId xmlns:a16="http://schemas.microsoft.com/office/drawing/2014/main" id="{DC47B1A5-087E-BFF5-75FF-E41BB680B157}"/>
                </a:ext>
              </a:extLst>
            </p:cNvPr>
            <p:cNvSpPr/>
            <p:nvPr/>
          </p:nvSpPr>
          <p:spPr>
            <a:xfrm>
              <a:off x="8699205" y="4880104"/>
              <a:ext cx="775289" cy="1309071"/>
            </a:xfrm>
            <a:custGeom>
              <a:avLst/>
              <a:gdLst>
                <a:gd name="connsiteX0" fmla="*/ 367242 w 775289"/>
                <a:gd name="connsiteY0" fmla="*/ 0 h 1309071"/>
                <a:gd name="connsiteX1" fmla="*/ 653512 w 775289"/>
                <a:gd name="connsiteY1" fmla="*/ 114859 h 1309071"/>
                <a:gd name="connsiteX2" fmla="*/ 775289 w 775289"/>
                <a:gd name="connsiteY2" fmla="*/ 444116 h 1309071"/>
                <a:gd name="connsiteX3" fmla="*/ 618445 w 775289"/>
                <a:gd name="connsiteY3" fmla="*/ 946298 h 1309071"/>
                <a:gd name="connsiteX4" fmla="*/ 178519 w 775289"/>
                <a:gd name="connsiteY4" fmla="*/ 1306825 h 1309071"/>
                <a:gd name="connsiteX5" fmla="*/ 142815 w 775289"/>
                <a:gd name="connsiteY5" fmla="*/ 1292785 h 1309071"/>
                <a:gd name="connsiteX6" fmla="*/ 153018 w 775289"/>
                <a:gd name="connsiteY6" fmla="*/ 1255778 h 1309071"/>
                <a:gd name="connsiteX7" fmla="*/ 343650 w 775289"/>
                <a:gd name="connsiteY7" fmla="*/ 1057965 h 1309071"/>
                <a:gd name="connsiteX8" fmla="*/ 453951 w 775289"/>
                <a:gd name="connsiteY8" fmla="*/ 775926 h 1309071"/>
                <a:gd name="connsiteX9" fmla="*/ 423347 w 775289"/>
                <a:gd name="connsiteY9" fmla="*/ 740194 h 1309071"/>
                <a:gd name="connsiteX10" fmla="*/ 129427 w 775289"/>
                <a:gd name="connsiteY10" fmla="*/ 661709 h 1309071"/>
                <a:gd name="connsiteX11" fmla="*/ 0 w 775289"/>
                <a:gd name="connsiteY11" fmla="*/ 372647 h 1309071"/>
                <a:gd name="connsiteX12" fmla="*/ 109023 w 775289"/>
                <a:gd name="connsiteY12" fmla="*/ 109751 h 1309071"/>
                <a:gd name="connsiteX13" fmla="*/ 367242 w 775289"/>
                <a:gd name="connsiteY13" fmla="*/ 0 h 130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289" h="1309071">
                  <a:moveTo>
                    <a:pt x="367242" y="0"/>
                  </a:moveTo>
                  <a:cubicBezTo>
                    <a:pt x="480198" y="638"/>
                    <a:pt x="575623" y="38924"/>
                    <a:pt x="653512" y="114859"/>
                  </a:cubicBezTo>
                  <a:cubicBezTo>
                    <a:pt x="731401" y="190790"/>
                    <a:pt x="771996" y="300545"/>
                    <a:pt x="775289" y="444116"/>
                  </a:cubicBezTo>
                  <a:cubicBezTo>
                    <a:pt x="774014" y="612466"/>
                    <a:pt x="721734" y="779860"/>
                    <a:pt x="618445" y="946298"/>
                  </a:cubicBezTo>
                  <a:cubicBezTo>
                    <a:pt x="515157" y="1112736"/>
                    <a:pt x="368517" y="1232911"/>
                    <a:pt x="178519" y="1306825"/>
                  </a:cubicBezTo>
                  <a:cubicBezTo>
                    <a:pt x="160241" y="1312356"/>
                    <a:pt x="148342" y="1307676"/>
                    <a:pt x="142815" y="1292785"/>
                  </a:cubicBezTo>
                  <a:cubicBezTo>
                    <a:pt x="137291" y="1277898"/>
                    <a:pt x="140692" y="1265561"/>
                    <a:pt x="153018" y="1255778"/>
                  </a:cubicBezTo>
                  <a:cubicBezTo>
                    <a:pt x="233458" y="1210258"/>
                    <a:pt x="297003" y="1144321"/>
                    <a:pt x="343650" y="1057965"/>
                  </a:cubicBezTo>
                  <a:cubicBezTo>
                    <a:pt x="390301" y="971609"/>
                    <a:pt x="427067" y="877597"/>
                    <a:pt x="453951" y="775926"/>
                  </a:cubicBezTo>
                  <a:cubicBezTo>
                    <a:pt x="459052" y="751252"/>
                    <a:pt x="448851" y="739343"/>
                    <a:pt x="423347" y="740194"/>
                  </a:cubicBezTo>
                  <a:cubicBezTo>
                    <a:pt x="309753" y="757740"/>
                    <a:pt x="211779" y="731580"/>
                    <a:pt x="129427" y="661709"/>
                  </a:cubicBezTo>
                  <a:cubicBezTo>
                    <a:pt x="47075" y="591834"/>
                    <a:pt x="3930" y="495481"/>
                    <a:pt x="0" y="372647"/>
                  </a:cubicBezTo>
                  <a:cubicBezTo>
                    <a:pt x="2869" y="267789"/>
                    <a:pt x="39211" y="180155"/>
                    <a:pt x="109023" y="109751"/>
                  </a:cubicBezTo>
                  <a:cubicBezTo>
                    <a:pt x="178838" y="39348"/>
                    <a:pt x="264910" y="2764"/>
                    <a:pt x="3672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68395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B9C2CDF-8F6F-774F-3416-E5123367E1D3}"/>
              </a:ext>
            </a:extLst>
          </p:cNvPr>
          <p:cNvGrpSpPr/>
          <p:nvPr/>
        </p:nvGrpSpPr>
        <p:grpSpPr>
          <a:xfrm rot="10800000" flipH="1" flipV="1">
            <a:off x="9751668" y="4654259"/>
            <a:ext cx="948157" cy="702878"/>
            <a:chOff x="7708605" y="4880104"/>
            <a:chExt cx="1765889" cy="1309071"/>
          </a:xfrm>
          <a:solidFill>
            <a:sysClr val="window" lastClr="FFFFFF">
              <a:alpha val="40000"/>
            </a:sysClr>
          </a:solidFill>
        </p:grpSpPr>
        <p:sp>
          <p:nvSpPr>
            <p:cNvPr id="16" name="任意多边形: 形状 14">
              <a:extLst>
                <a:ext uri="{FF2B5EF4-FFF2-40B4-BE49-F238E27FC236}">
                  <a16:creationId xmlns:a16="http://schemas.microsoft.com/office/drawing/2014/main" id="{D64B3328-D0C6-2705-91C7-6DDCD83DF39A}"/>
                </a:ext>
              </a:extLst>
            </p:cNvPr>
            <p:cNvSpPr/>
            <p:nvPr/>
          </p:nvSpPr>
          <p:spPr>
            <a:xfrm>
              <a:off x="7708605" y="4880104"/>
              <a:ext cx="775289" cy="1309071"/>
            </a:xfrm>
            <a:custGeom>
              <a:avLst/>
              <a:gdLst>
                <a:gd name="connsiteX0" fmla="*/ 367242 w 775289"/>
                <a:gd name="connsiteY0" fmla="*/ 0 h 1309071"/>
                <a:gd name="connsiteX1" fmla="*/ 653512 w 775289"/>
                <a:gd name="connsiteY1" fmla="*/ 114859 h 1309071"/>
                <a:gd name="connsiteX2" fmla="*/ 775289 w 775289"/>
                <a:gd name="connsiteY2" fmla="*/ 444116 h 1309071"/>
                <a:gd name="connsiteX3" fmla="*/ 618445 w 775289"/>
                <a:gd name="connsiteY3" fmla="*/ 946298 h 1309071"/>
                <a:gd name="connsiteX4" fmla="*/ 178519 w 775289"/>
                <a:gd name="connsiteY4" fmla="*/ 1306825 h 1309071"/>
                <a:gd name="connsiteX5" fmla="*/ 142815 w 775289"/>
                <a:gd name="connsiteY5" fmla="*/ 1292785 h 1309071"/>
                <a:gd name="connsiteX6" fmla="*/ 153018 w 775289"/>
                <a:gd name="connsiteY6" fmla="*/ 1255778 h 1309071"/>
                <a:gd name="connsiteX7" fmla="*/ 343650 w 775289"/>
                <a:gd name="connsiteY7" fmla="*/ 1057965 h 1309071"/>
                <a:gd name="connsiteX8" fmla="*/ 453951 w 775289"/>
                <a:gd name="connsiteY8" fmla="*/ 775926 h 1309071"/>
                <a:gd name="connsiteX9" fmla="*/ 423347 w 775289"/>
                <a:gd name="connsiteY9" fmla="*/ 740194 h 1309071"/>
                <a:gd name="connsiteX10" fmla="*/ 129427 w 775289"/>
                <a:gd name="connsiteY10" fmla="*/ 661709 h 1309071"/>
                <a:gd name="connsiteX11" fmla="*/ 0 w 775289"/>
                <a:gd name="connsiteY11" fmla="*/ 372647 h 1309071"/>
                <a:gd name="connsiteX12" fmla="*/ 109023 w 775289"/>
                <a:gd name="connsiteY12" fmla="*/ 109751 h 1309071"/>
                <a:gd name="connsiteX13" fmla="*/ 367242 w 775289"/>
                <a:gd name="connsiteY13" fmla="*/ 0 h 130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289" h="1309071">
                  <a:moveTo>
                    <a:pt x="367242" y="0"/>
                  </a:moveTo>
                  <a:cubicBezTo>
                    <a:pt x="480198" y="638"/>
                    <a:pt x="575623" y="38924"/>
                    <a:pt x="653512" y="114859"/>
                  </a:cubicBezTo>
                  <a:cubicBezTo>
                    <a:pt x="731401" y="190790"/>
                    <a:pt x="771996" y="300545"/>
                    <a:pt x="775289" y="444116"/>
                  </a:cubicBezTo>
                  <a:cubicBezTo>
                    <a:pt x="774014" y="612466"/>
                    <a:pt x="721734" y="779860"/>
                    <a:pt x="618445" y="946298"/>
                  </a:cubicBezTo>
                  <a:cubicBezTo>
                    <a:pt x="515157" y="1112736"/>
                    <a:pt x="368517" y="1232911"/>
                    <a:pt x="178519" y="1306825"/>
                  </a:cubicBezTo>
                  <a:cubicBezTo>
                    <a:pt x="160241" y="1312356"/>
                    <a:pt x="148342" y="1307676"/>
                    <a:pt x="142815" y="1292785"/>
                  </a:cubicBezTo>
                  <a:cubicBezTo>
                    <a:pt x="137291" y="1277898"/>
                    <a:pt x="140692" y="1265561"/>
                    <a:pt x="153018" y="1255778"/>
                  </a:cubicBezTo>
                  <a:cubicBezTo>
                    <a:pt x="233458" y="1210258"/>
                    <a:pt x="297003" y="1144321"/>
                    <a:pt x="343650" y="1057965"/>
                  </a:cubicBezTo>
                  <a:cubicBezTo>
                    <a:pt x="390301" y="971609"/>
                    <a:pt x="427067" y="877597"/>
                    <a:pt x="453951" y="775926"/>
                  </a:cubicBezTo>
                  <a:cubicBezTo>
                    <a:pt x="459052" y="751252"/>
                    <a:pt x="448851" y="739343"/>
                    <a:pt x="423347" y="740194"/>
                  </a:cubicBezTo>
                  <a:cubicBezTo>
                    <a:pt x="309753" y="757740"/>
                    <a:pt x="211779" y="731580"/>
                    <a:pt x="129427" y="661709"/>
                  </a:cubicBezTo>
                  <a:cubicBezTo>
                    <a:pt x="47075" y="591834"/>
                    <a:pt x="3930" y="495481"/>
                    <a:pt x="0" y="372647"/>
                  </a:cubicBezTo>
                  <a:cubicBezTo>
                    <a:pt x="2869" y="267789"/>
                    <a:pt x="39211" y="180155"/>
                    <a:pt x="109023" y="109751"/>
                  </a:cubicBezTo>
                  <a:cubicBezTo>
                    <a:pt x="178838" y="39348"/>
                    <a:pt x="264910" y="2764"/>
                    <a:pt x="3672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7" name="任意多边形: 形状 15">
              <a:extLst>
                <a:ext uri="{FF2B5EF4-FFF2-40B4-BE49-F238E27FC236}">
                  <a16:creationId xmlns:a16="http://schemas.microsoft.com/office/drawing/2014/main" id="{F18D282E-CD1E-24D8-4216-03FE0624E007}"/>
                </a:ext>
              </a:extLst>
            </p:cNvPr>
            <p:cNvSpPr/>
            <p:nvPr/>
          </p:nvSpPr>
          <p:spPr>
            <a:xfrm>
              <a:off x="8699205" y="4880104"/>
              <a:ext cx="775289" cy="1309071"/>
            </a:xfrm>
            <a:custGeom>
              <a:avLst/>
              <a:gdLst>
                <a:gd name="connsiteX0" fmla="*/ 367242 w 775289"/>
                <a:gd name="connsiteY0" fmla="*/ 0 h 1309071"/>
                <a:gd name="connsiteX1" fmla="*/ 653512 w 775289"/>
                <a:gd name="connsiteY1" fmla="*/ 114859 h 1309071"/>
                <a:gd name="connsiteX2" fmla="*/ 775289 w 775289"/>
                <a:gd name="connsiteY2" fmla="*/ 444116 h 1309071"/>
                <a:gd name="connsiteX3" fmla="*/ 618445 w 775289"/>
                <a:gd name="connsiteY3" fmla="*/ 946298 h 1309071"/>
                <a:gd name="connsiteX4" fmla="*/ 178519 w 775289"/>
                <a:gd name="connsiteY4" fmla="*/ 1306825 h 1309071"/>
                <a:gd name="connsiteX5" fmla="*/ 142815 w 775289"/>
                <a:gd name="connsiteY5" fmla="*/ 1292785 h 1309071"/>
                <a:gd name="connsiteX6" fmla="*/ 153018 w 775289"/>
                <a:gd name="connsiteY6" fmla="*/ 1255778 h 1309071"/>
                <a:gd name="connsiteX7" fmla="*/ 343650 w 775289"/>
                <a:gd name="connsiteY7" fmla="*/ 1057965 h 1309071"/>
                <a:gd name="connsiteX8" fmla="*/ 453951 w 775289"/>
                <a:gd name="connsiteY8" fmla="*/ 775926 h 1309071"/>
                <a:gd name="connsiteX9" fmla="*/ 423347 w 775289"/>
                <a:gd name="connsiteY9" fmla="*/ 740194 h 1309071"/>
                <a:gd name="connsiteX10" fmla="*/ 129427 w 775289"/>
                <a:gd name="connsiteY10" fmla="*/ 661709 h 1309071"/>
                <a:gd name="connsiteX11" fmla="*/ 0 w 775289"/>
                <a:gd name="connsiteY11" fmla="*/ 372647 h 1309071"/>
                <a:gd name="connsiteX12" fmla="*/ 109023 w 775289"/>
                <a:gd name="connsiteY12" fmla="*/ 109751 h 1309071"/>
                <a:gd name="connsiteX13" fmla="*/ 367242 w 775289"/>
                <a:gd name="connsiteY13" fmla="*/ 0 h 130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289" h="1309071">
                  <a:moveTo>
                    <a:pt x="367242" y="0"/>
                  </a:moveTo>
                  <a:cubicBezTo>
                    <a:pt x="480198" y="638"/>
                    <a:pt x="575623" y="38924"/>
                    <a:pt x="653512" y="114859"/>
                  </a:cubicBezTo>
                  <a:cubicBezTo>
                    <a:pt x="731401" y="190790"/>
                    <a:pt x="771996" y="300545"/>
                    <a:pt x="775289" y="444116"/>
                  </a:cubicBezTo>
                  <a:cubicBezTo>
                    <a:pt x="774014" y="612466"/>
                    <a:pt x="721734" y="779860"/>
                    <a:pt x="618445" y="946298"/>
                  </a:cubicBezTo>
                  <a:cubicBezTo>
                    <a:pt x="515157" y="1112736"/>
                    <a:pt x="368517" y="1232911"/>
                    <a:pt x="178519" y="1306825"/>
                  </a:cubicBezTo>
                  <a:cubicBezTo>
                    <a:pt x="160241" y="1312356"/>
                    <a:pt x="148342" y="1307676"/>
                    <a:pt x="142815" y="1292785"/>
                  </a:cubicBezTo>
                  <a:cubicBezTo>
                    <a:pt x="137291" y="1277898"/>
                    <a:pt x="140692" y="1265561"/>
                    <a:pt x="153018" y="1255778"/>
                  </a:cubicBezTo>
                  <a:cubicBezTo>
                    <a:pt x="233458" y="1210258"/>
                    <a:pt x="297003" y="1144321"/>
                    <a:pt x="343650" y="1057965"/>
                  </a:cubicBezTo>
                  <a:cubicBezTo>
                    <a:pt x="390301" y="971609"/>
                    <a:pt x="427067" y="877597"/>
                    <a:pt x="453951" y="775926"/>
                  </a:cubicBezTo>
                  <a:cubicBezTo>
                    <a:pt x="459052" y="751252"/>
                    <a:pt x="448851" y="739343"/>
                    <a:pt x="423347" y="740194"/>
                  </a:cubicBezTo>
                  <a:cubicBezTo>
                    <a:pt x="309753" y="757740"/>
                    <a:pt x="211779" y="731580"/>
                    <a:pt x="129427" y="661709"/>
                  </a:cubicBezTo>
                  <a:cubicBezTo>
                    <a:pt x="47075" y="591834"/>
                    <a:pt x="3930" y="495481"/>
                    <a:pt x="0" y="372647"/>
                  </a:cubicBezTo>
                  <a:cubicBezTo>
                    <a:pt x="2869" y="267789"/>
                    <a:pt x="39211" y="180155"/>
                    <a:pt x="109023" y="109751"/>
                  </a:cubicBezTo>
                  <a:cubicBezTo>
                    <a:pt x="178838" y="39348"/>
                    <a:pt x="264910" y="2764"/>
                    <a:pt x="3672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57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2028A-5DC1-FF90-AE9A-79A9F7878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3355C70-A88C-E8AE-365E-082226589D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用户态中断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CBAE03E-8891-98BA-03B0-ED18B0CEC2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A8E141-F978-F444-1650-26C8B51A4505}"/>
              </a:ext>
            </a:extLst>
          </p:cNvPr>
          <p:cNvSpPr txBox="1"/>
          <p:nvPr/>
        </p:nvSpPr>
        <p:spPr>
          <a:xfrm>
            <a:off x="7300912" y="821257"/>
            <a:ext cx="4792765" cy="5917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接收端：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用户进程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提供处理函数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向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Kernel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注册为接收端，获得标识符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FD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将标识符分享给发送端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发送端：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用户进程或内核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用标识符向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Kernel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注册为发送端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SENDUIPI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指令发送中断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Kernel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维护必要的数据结构，如标识符和索引表等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ACAAE1-8E6D-2A00-2909-03644998EF1D}"/>
              </a:ext>
            </a:extLst>
          </p:cNvPr>
          <p:cNvSpPr txBox="1"/>
          <p:nvPr/>
        </p:nvSpPr>
        <p:spPr>
          <a:xfrm>
            <a:off x="2545057" y="5026268"/>
            <a:ext cx="2208341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用户态中断简介图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CF61211-E7C4-4864-7D67-54A744481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61"/>
          <a:stretch/>
        </p:blipFill>
        <p:spPr bwMode="auto">
          <a:xfrm>
            <a:off x="208024" y="1486638"/>
            <a:ext cx="6882406" cy="34735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95243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E7056-58BE-D4BF-D299-AEFE3B96E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15CF1C-14B6-21BF-9F08-BF721375A6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用户态中断改进</a:t>
            </a:r>
            <a:r>
              <a:rPr lang="en-US" altLang="zh-CN" dirty="0"/>
              <a:t>Notification</a:t>
            </a:r>
            <a:r>
              <a:rPr lang="zh-CN" altLang="en-US" dirty="0"/>
              <a:t>机制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A8B7D0-C4B9-FEE8-DAEF-5857B95FD5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9D823F-0584-1FE6-9DD5-87167A212300}"/>
              </a:ext>
            </a:extLst>
          </p:cNvPr>
          <p:cNvSpPr txBox="1"/>
          <p:nvPr/>
        </p:nvSpPr>
        <p:spPr>
          <a:xfrm>
            <a:off x="5981946" y="1171268"/>
            <a:ext cx="6210054" cy="4581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原有的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机制为信号机制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修改后的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机制采用用户态中断为底层支持：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将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UINT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的硬件资源索引集成到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Notification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对象中。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在建立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机制的过程中同时建立用户态中断机制。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将用户态中断的通信接口适配到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Notification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机制接口中。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发送者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TCB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Capability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发送信号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内核对象一对一对应接收端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TCB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EB5E91-3EC6-B13B-04E4-479CCE626A9A}"/>
              </a:ext>
            </a:extLst>
          </p:cNvPr>
          <p:cNvSpPr txBox="1"/>
          <p:nvPr/>
        </p:nvSpPr>
        <p:spPr>
          <a:xfrm>
            <a:off x="835815" y="5129334"/>
            <a:ext cx="4487442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4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基于用户态中断改进的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Notification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机制描述图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E77C6C-2FD1-450C-CEA2-DFBBFC00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86" y="1867387"/>
            <a:ext cx="5671100" cy="31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32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E9DC9-39AE-390B-E4A6-939DABD47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E5EACC-00A2-4EB1-3E6D-53B526D2158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PART  THREE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7FA9E0-A34D-B18A-06D9-7361F066485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545877" y="4149706"/>
            <a:ext cx="5100245" cy="321328"/>
          </a:xfrm>
        </p:spPr>
        <p:txBody>
          <a:bodyPr>
            <a:noAutofit/>
          </a:bodyPr>
          <a:lstStyle/>
          <a:p>
            <a:r>
              <a:rPr lang="en-US" altLang="zh-CN" sz="1100" dirty="0">
                <a:latin typeface="+mn-lt"/>
              </a:rPr>
              <a:t>Design of Asynchronous System Call Framework</a:t>
            </a:r>
            <a:endParaRPr lang="zh-CN" altLang="en-US" sz="1100" dirty="0">
              <a:latin typeface="+mn-lt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FC7A2C7-9529-1658-6C12-A75B4050E5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异步系统调用框架设计</a:t>
            </a:r>
          </a:p>
        </p:txBody>
      </p:sp>
    </p:spTree>
    <p:extLst>
      <p:ext uri="{BB962C8B-B14F-4D97-AF65-F5344CB8AC3E}">
        <p14:creationId xmlns:p14="http://schemas.microsoft.com/office/powerpoint/2010/main" val="920685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F0062-4B64-D820-09A8-F5CF86D54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E6E8968-1CF4-79E0-3E5C-F904DC7505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异步系统调用框架设计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9BF70B-C355-01D9-9062-CB309CF773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995BD6-A27A-BB81-58F4-B77ABB209598}"/>
              </a:ext>
            </a:extLst>
          </p:cNvPr>
          <p:cNvSpPr txBox="1"/>
          <p:nvPr/>
        </p:nvSpPr>
        <p:spPr>
          <a:xfrm>
            <a:off x="7678469" y="1116905"/>
            <a:ext cx="4445107" cy="504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用户态、内核态都配备异步运行时模块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用户态异步运行时：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个接收协程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+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个提交协程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提交方法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内核态异步运行时：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个处理协程（任意核心运行）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处理方法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用户态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内核态交互：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通过协程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Syscall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、共享内存、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DF8C45-FE89-B1C8-6450-4E7E40A0C5F1}"/>
              </a:ext>
            </a:extLst>
          </p:cNvPr>
          <p:cNvSpPr txBox="1"/>
          <p:nvPr/>
        </p:nvSpPr>
        <p:spPr>
          <a:xfrm>
            <a:off x="2838115" y="5585924"/>
            <a:ext cx="224773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5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异步系统调用框架图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25C8DE-32BB-734F-8FE3-2FF88BBB2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06" y="1269000"/>
            <a:ext cx="7317551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4556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14D64-40F1-2D53-EE37-B927F4159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E92133B-CD74-F235-BBD8-84E49ABAE6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异步系统调用工作流程图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8C63E2-B8AD-8C8A-4C93-CA6045515D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2C146A-BA4B-0162-D04E-510A7E046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47" y="939280"/>
            <a:ext cx="2579950" cy="49794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33D217-3071-C041-748A-1FEF4738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68" y="969104"/>
            <a:ext cx="2890000" cy="49197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C288FC-7B59-74E4-A79E-0DE372C76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476" y="1145531"/>
            <a:ext cx="1632197" cy="45669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DF6DAF2-8BF0-0161-5DC8-EBDCD109C46B}"/>
              </a:ext>
            </a:extLst>
          </p:cNvPr>
          <p:cNvSpPr txBox="1"/>
          <p:nvPr/>
        </p:nvSpPr>
        <p:spPr>
          <a:xfrm>
            <a:off x="1297053" y="5888895"/>
            <a:ext cx="257994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6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异步系统调用注册流程图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601369-23FE-D1B9-1F2E-432279AF9A71}"/>
              </a:ext>
            </a:extLst>
          </p:cNvPr>
          <p:cNvSpPr txBox="1"/>
          <p:nvPr/>
        </p:nvSpPr>
        <p:spPr>
          <a:xfrm>
            <a:off x="5045950" y="5885783"/>
            <a:ext cx="249198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7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内核处理协程运行流程图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2FF00D-C060-6431-99F9-9B991F8ED6AD}"/>
              </a:ext>
            </a:extLst>
          </p:cNvPr>
          <p:cNvSpPr txBox="1"/>
          <p:nvPr/>
        </p:nvSpPr>
        <p:spPr>
          <a:xfrm>
            <a:off x="8258474" y="5885783"/>
            <a:ext cx="2658341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8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用户态接收协程运行流程图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755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F20AC-2DD0-AF7F-5A0C-7841080B4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F52EFCB-C997-0DB5-1297-B86C0F468E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需要解决的问题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D4875B-6ADB-1F88-CB0D-0EC81D237C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765D2C-F733-11B5-39E2-D895909E0EA6}"/>
              </a:ext>
            </a:extLst>
          </p:cNvPr>
          <p:cNvSpPr txBox="1"/>
          <p:nvPr/>
        </p:nvSpPr>
        <p:spPr>
          <a:xfrm>
            <a:off x="775743" y="1382692"/>
            <a:ext cx="10498347" cy="167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问题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：共享内存实现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与互斥访问控制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问题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：系统调用区分与参数传递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问题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：协程实现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663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2B914-86CF-3699-41FE-5EB719AC3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AF7BA51-5D32-2A1A-D1EB-1C1D953794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共享内存实现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82A26F6-8A65-99D1-3C48-6FB9383051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B8454F-8AFF-CE9C-D430-0C1817470988}"/>
              </a:ext>
            </a:extLst>
          </p:cNvPr>
          <p:cNvSpPr txBox="1"/>
          <p:nvPr/>
        </p:nvSpPr>
        <p:spPr>
          <a:xfrm>
            <a:off x="7678469" y="1098241"/>
            <a:ext cx="4121645" cy="3501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对应问题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协程状态标识：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IPC Queue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储存请求和响应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IPC Queue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中元素为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IPC Item</a:t>
            </a: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ea typeface="微软雅黑" panose="020B0503020204020204" pitchFamily="34" charset="-122"/>
              </a:rPr>
              <a:t>解决共享内存并发访问：</a:t>
            </a:r>
            <a:endParaRPr lang="en-US" altLang="zh-CN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ea typeface="微软雅黑" panose="020B0503020204020204" pitchFamily="34" charset="-122"/>
              </a:rPr>
              <a:t>协程状态标识采用布尔原子</a:t>
            </a:r>
            <a:endParaRPr lang="en-US" altLang="zh-CN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IPC Queue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使用互斥锁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Mutex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2AC935-32A7-D755-B9C0-D7240F8E97DB}"/>
              </a:ext>
            </a:extLst>
          </p:cNvPr>
          <p:cNvSpPr txBox="1"/>
          <p:nvPr/>
        </p:nvSpPr>
        <p:spPr>
          <a:xfrm>
            <a:off x="2872770" y="5828914"/>
            <a:ext cx="2176198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9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共享内存实现图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050B77-36B7-14F2-8DB2-09BF15682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0" y="968914"/>
            <a:ext cx="7478129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1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A6D5A-3CF1-57EA-9D87-049311B99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0BEEC72-1BFD-47DF-103B-2E22C17B3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参数传递与协程运用实现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F9D63B-ED78-1477-E9F9-23EED8BD21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199A60-AE6E-342B-444A-A8FCAF86A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53" y="2203990"/>
            <a:ext cx="6402537" cy="27672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180AF1E-5CF1-05BA-D99B-F2EFC40C31B5}"/>
              </a:ext>
            </a:extLst>
          </p:cNvPr>
          <p:cNvSpPr txBox="1"/>
          <p:nvPr/>
        </p:nvSpPr>
        <p:spPr>
          <a:xfrm>
            <a:off x="1922988" y="4971251"/>
            <a:ext cx="2135768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10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IPC Item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实现图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7CAF53-A49E-E096-365A-1B1D47D17CDE}"/>
              </a:ext>
            </a:extLst>
          </p:cNvPr>
          <p:cNvSpPr txBox="1"/>
          <p:nvPr/>
        </p:nvSpPr>
        <p:spPr>
          <a:xfrm>
            <a:off x="8549425" y="5960706"/>
            <a:ext cx="177444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11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协程实现图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B23C35-B109-8A71-B026-8DB92566F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930" y="909000"/>
            <a:ext cx="4264615" cy="504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1DB786-3582-B9E8-56D7-544CBA5D78E5}"/>
              </a:ext>
            </a:extLst>
          </p:cNvPr>
          <p:cNvSpPr txBox="1"/>
          <p:nvPr/>
        </p:nvSpPr>
        <p:spPr>
          <a:xfrm>
            <a:off x="2007098" y="1930282"/>
            <a:ext cx="166301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对应问题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2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A172B-FA09-F979-C84C-6DC78EA119B5}"/>
              </a:ext>
            </a:extLst>
          </p:cNvPr>
          <p:cNvSpPr txBox="1"/>
          <p:nvPr/>
        </p:nvSpPr>
        <p:spPr>
          <a:xfrm>
            <a:off x="5530960" y="1106914"/>
            <a:ext cx="166301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对应问题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28123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C7D9B-D961-594E-56C5-9D58913F4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A4CCF9-4B23-369C-D1DC-C9E5FC4E7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异步化改造的系统调用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689C19-D56D-286A-6272-B5E3F0FFE6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FB6092-E29B-9128-76B8-BC4C831F8414}"/>
              </a:ext>
            </a:extLst>
          </p:cNvPr>
          <p:cNvSpPr txBox="1"/>
          <p:nvPr/>
        </p:nvSpPr>
        <p:spPr>
          <a:xfrm>
            <a:off x="775743" y="881250"/>
            <a:ext cx="10498347" cy="508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输出类系统调用：</a:t>
            </a: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PutChar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PutString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VGetPageAddress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通用类系统调用：</a:t>
            </a: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UntypedRetype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机制类系统调用：</a:t>
            </a: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TCBBindNotification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TCBUnbindNotification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内存映射类系统调用：</a:t>
            </a: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VPageTableMap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VPageTableUnmap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VPageMap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VPageUnmap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9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62A79FE6-8766-4113-9659-384EE5248017}"/>
              </a:ext>
            </a:extLst>
          </p:cNvPr>
          <p:cNvCxnSpPr/>
          <p:nvPr/>
        </p:nvCxnSpPr>
        <p:spPr>
          <a:xfrm>
            <a:off x="6423881" y="620892"/>
            <a:ext cx="0" cy="5430982"/>
          </a:xfrm>
          <a:prstGeom prst="line">
            <a:avLst/>
          </a:prstGeom>
          <a:ln>
            <a:solidFill>
              <a:schemeClr val="accent1">
                <a:alpha val="5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椭圆 95">
            <a:extLst>
              <a:ext uri="{FF2B5EF4-FFF2-40B4-BE49-F238E27FC236}">
                <a16:creationId xmlns:a16="http://schemas.microsoft.com/office/drawing/2014/main" id="{9F27981C-4A43-407D-A0D6-D0557628E680}"/>
              </a:ext>
            </a:extLst>
          </p:cNvPr>
          <p:cNvSpPr/>
          <p:nvPr/>
        </p:nvSpPr>
        <p:spPr>
          <a:xfrm>
            <a:off x="6136629" y="875061"/>
            <a:ext cx="581523" cy="5815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壹</a:t>
            </a: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782FD2BB-6486-4FFF-80CA-F651C5B20F83}"/>
              </a:ext>
            </a:extLst>
          </p:cNvPr>
          <p:cNvSpPr/>
          <p:nvPr/>
        </p:nvSpPr>
        <p:spPr>
          <a:xfrm>
            <a:off x="6136629" y="3079981"/>
            <a:ext cx="581523" cy="5815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叁</a:t>
            </a:r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8D029A24-9006-4F8C-9A95-B370B82543C3}"/>
              </a:ext>
            </a:extLst>
          </p:cNvPr>
          <p:cNvSpPr/>
          <p:nvPr/>
        </p:nvSpPr>
        <p:spPr>
          <a:xfrm>
            <a:off x="6136629" y="1977521"/>
            <a:ext cx="581523" cy="5815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贰</a:t>
            </a: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1F791A6E-5331-491E-A2F7-BFCCD93974E0}"/>
              </a:ext>
            </a:extLst>
          </p:cNvPr>
          <p:cNvSpPr/>
          <p:nvPr/>
        </p:nvSpPr>
        <p:spPr>
          <a:xfrm>
            <a:off x="6136629" y="4182441"/>
            <a:ext cx="581523" cy="5815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肆</a:t>
            </a: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E017DC97-FC30-4581-A94F-F1E5109E2103}"/>
              </a:ext>
            </a:extLst>
          </p:cNvPr>
          <p:cNvSpPr/>
          <p:nvPr/>
        </p:nvSpPr>
        <p:spPr>
          <a:xfrm>
            <a:off x="6136629" y="5284901"/>
            <a:ext cx="581523" cy="5815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伍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480E3A72-0E94-444C-8A8C-CBA378E00809}"/>
              </a:ext>
            </a:extLst>
          </p:cNvPr>
          <p:cNvSpPr txBox="1"/>
          <p:nvPr/>
        </p:nvSpPr>
        <p:spPr>
          <a:xfrm>
            <a:off x="7005403" y="934990"/>
            <a:ext cx="333435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2400" spc="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背景及意义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6F2F2B8D-663E-4DA8-92E6-8CF54031C365}"/>
              </a:ext>
            </a:extLst>
          </p:cNvPr>
          <p:cNvSpPr txBox="1"/>
          <p:nvPr/>
        </p:nvSpPr>
        <p:spPr>
          <a:xfrm>
            <a:off x="7005403" y="2043703"/>
            <a:ext cx="3915862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2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用户态中断及</a:t>
            </a:r>
            <a:r>
              <a:rPr lang="en-US" altLang="zh-CN" sz="2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ReL4</a:t>
            </a:r>
            <a:r>
              <a:rPr lang="zh-CN" altLang="en-US" sz="2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介绍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CDDA8680-EBC7-4B36-AC5B-1461CD374773}"/>
              </a:ext>
            </a:extLst>
          </p:cNvPr>
          <p:cNvSpPr txBox="1"/>
          <p:nvPr/>
        </p:nvSpPr>
        <p:spPr>
          <a:xfrm>
            <a:off x="7005403" y="3105550"/>
            <a:ext cx="385198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2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异步系统调用框架设计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8E7FC005-9AA1-43B1-99E9-024012963101}"/>
              </a:ext>
            </a:extLst>
          </p:cNvPr>
          <p:cNvSpPr txBox="1"/>
          <p:nvPr/>
        </p:nvSpPr>
        <p:spPr>
          <a:xfrm>
            <a:off x="7005402" y="4242369"/>
            <a:ext cx="3334349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2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实验以及结果分析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34803263-A7D5-4E6F-BC75-55E8306FCBC9}"/>
              </a:ext>
            </a:extLst>
          </p:cNvPr>
          <p:cNvSpPr txBox="1"/>
          <p:nvPr/>
        </p:nvSpPr>
        <p:spPr>
          <a:xfrm>
            <a:off x="7005403" y="5344829"/>
            <a:ext cx="333434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2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总结及心得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444E1DF-EA13-49D6-B51B-3CAC6EB3FA6F}"/>
              </a:ext>
            </a:extLst>
          </p:cNvPr>
          <p:cNvSpPr/>
          <p:nvPr/>
        </p:nvSpPr>
        <p:spPr>
          <a:xfrm>
            <a:off x="7005408" y="1361171"/>
            <a:ext cx="3334343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US" altLang="zh-CN" sz="1400" spc="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Background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and Significance </a:t>
            </a:r>
            <a:endParaRPr lang="zh-CN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E7F70F2-9EA5-46D2-906D-7822F63E3AA6}"/>
              </a:ext>
            </a:extLst>
          </p:cNvPr>
          <p:cNvSpPr/>
          <p:nvPr/>
        </p:nvSpPr>
        <p:spPr>
          <a:xfrm>
            <a:off x="6996547" y="4610075"/>
            <a:ext cx="3334343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Experiment and Result Analysis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497143B-F2C7-4937-82B4-14E4A585AE3E}"/>
              </a:ext>
            </a:extLst>
          </p:cNvPr>
          <p:cNvSpPr/>
          <p:nvPr/>
        </p:nvSpPr>
        <p:spPr>
          <a:xfrm>
            <a:off x="7005402" y="3480304"/>
            <a:ext cx="464557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Design of Asynchronous System Call Framework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B98267-1717-4297-96EB-519EAC701EEB}"/>
              </a:ext>
            </a:extLst>
          </p:cNvPr>
          <p:cNvSpPr/>
          <p:nvPr/>
        </p:nvSpPr>
        <p:spPr>
          <a:xfrm>
            <a:off x="7005402" y="2456761"/>
            <a:ext cx="464557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 of User Interrupt and ReL4 Micro-kernel 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37E19CF-E48E-4F92-9D87-4F75F64A9E21}"/>
              </a:ext>
            </a:extLst>
          </p:cNvPr>
          <p:cNvSpPr/>
          <p:nvPr/>
        </p:nvSpPr>
        <p:spPr>
          <a:xfrm>
            <a:off x="7005401" y="5705679"/>
            <a:ext cx="3334343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US" altLang="zh-CN" sz="1400" spc="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Summary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and Experience </a:t>
            </a:r>
          </a:p>
        </p:txBody>
      </p:sp>
    </p:spTree>
    <p:extLst>
      <p:ext uri="{BB962C8B-B14F-4D97-AF65-F5344CB8AC3E}">
        <p14:creationId xmlns:p14="http://schemas.microsoft.com/office/powerpoint/2010/main" val="365797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B58C3-D307-6A5B-BB85-DBA922144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04EC2-FF63-FB0C-B7F2-FE6DCC3CC6A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PART  FOUR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E0298B-8728-5459-B12A-AE5F55CF74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545877" y="4149706"/>
            <a:ext cx="5100245" cy="321328"/>
          </a:xfrm>
        </p:spPr>
        <p:txBody>
          <a:bodyPr>
            <a:noAutofit/>
          </a:bodyPr>
          <a:lstStyle/>
          <a:p>
            <a:r>
              <a:rPr lang="en-US" altLang="zh-CN" sz="1100" dirty="0">
                <a:latin typeface="+mn-lt"/>
              </a:rPr>
              <a:t>Experiment and Result Analysis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A0DAE13-6133-065D-881B-6FD5032277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zh-CN" altLang="en-US" sz="2800" dirty="0"/>
              <a:t>实验与结果分析</a:t>
            </a:r>
          </a:p>
        </p:txBody>
      </p:sp>
    </p:spTree>
    <p:extLst>
      <p:ext uri="{BB962C8B-B14F-4D97-AF65-F5344CB8AC3E}">
        <p14:creationId xmlns:p14="http://schemas.microsoft.com/office/powerpoint/2010/main" val="175941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02AC6-729D-7ED7-481B-81BE9D82E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369DBB9-31B0-D220-0E4D-1FBBEE240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性能测试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A29E65-E52C-5D34-5054-A08D48B9FD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00D0E0-FEB0-4308-2266-BD1C9A2A5768}"/>
              </a:ext>
            </a:extLst>
          </p:cNvPr>
          <p:cNvSpPr txBox="1"/>
          <p:nvPr/>
        </p:nvSpPr>
        <p:spPr>
          <a:xfrm>
            <a:off x="775743" y="881250"/>
            <a:ext cx="10498347" cy="464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实验场景：内存映射分配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实验参数：不同并发度（提交协程数量）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对比对象：异步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VS 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同步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评价指标：每轮耗时（处理速度）、陷入频率（特权级切换开销）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运行环境：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FPGA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开发板（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Qemu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模拟器版在论文中）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开发板型号：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AXU15EG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搭载的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FPGA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型号：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Zynq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UltraScale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+ XCZU15EG-2FFVB1156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MPSoC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RISCV-V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子系统参数：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E4799A-2727-A01A-7BFE-775392E48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49" y="5195447"/>
            <a:ext cx="5620534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60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D16F5-3C6B-56F6-E73F-F68313537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B7DB98-EF30-8EEA-39EA-620454CF29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每轮耗时指标分析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8B1C401-E53F-EB35-D4DA-2F501AA2AD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7641AE-31CC-CDAB-9092-DB8BA664461F}"/>
              </a:ext>
            </a:extLst>
          </p:cNvPr>
          <p:cNvSpPr txBox="1"/>
          <p:nvPr/>
        </p:nvSpPr>
        <p:spPr>
          <a:xfrm>
            <a:off x="6321512" y="1026924"/>
            <a:ext cx="5321849" cy="452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每轮所占时钟周期数表征处理速度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并发度表征并发协程数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低并发环境下：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改进后性能低于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改进前行性能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原因：内核负载低，内核协程经常阻塞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高并发环境下：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改进后性能超过改进前性能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改进后性能达到改进前实现的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130.81%</a:t>
            </a: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原因：内核负载提升，内核协程稳定运行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35E631-B2B7-7281-ED17-DF880F5DFDBC}"/>
              </a:ext>
            </a:extLst>
          </p:cNvPr>
          <p:cNvSpPr txBox="1"/>
          <p:nvPr/>
        </p:nvSpPr>
        <p:spPr>
          <a:xfrm>
            <a:off x="2043063" y="5865891"/>
            <a:ext cx="320372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12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基于每轮耗时指标的性能测试图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8D5A35-4524-FCE0-6A56-3029CBC93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33" y="825891"/>
            <a:ext cx="535317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16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4C1F3-FC61-0E92-A326-BF724588F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3BCA83A-B811-B60B-1FF7-D17D7A86D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陷入频率指标分析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B00AA5-3855-19A5-FC6E-93815AEF05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4CCB01-395B-139D-3CE8-0554DAC6079E}"/>
              </a:ext>
            </a:extLst>
          </p:cNvPr>
          <p:cNvSpPr txBox="1"/>
          <p:nvPr/>
        </p:nvSpPr>
        <p:spPr>
          <a:xfrm>
            <a:off x="6438537" y="1026924"/>
            <a:ext cx="5082075" cy="195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陷入频率表征特权级切换开销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改进前的陷入频率恒为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改进后陷入频率远低于改进前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达到了减少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特权级切换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频率的目的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860D2E-173D-FD45-894F-1E004DB5DF2E}"/>
              </a:ext>
            </a:extLst>
          </p:cNvPr>
          <p:cNvSpPr txBox="1"/>
          <p:nvPr/>
        </p:nvSpPr>
        <p:spPr>
          <a:xfrm>
            <a:off x="2063383" y="5865891"/>
            <a:ext cx="320372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13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基于陷入频率指标的性能测试图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C474E0-B650-6461-0EBE-49825ABF0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87" y="825891"/>
            <a:ext cx="5382312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04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817A1-29B9-C986-98E6-5979527AC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4018C8-DC95-C0BE-2F85-6B252CDABA7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PART  FIVE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01F992-B9D2-E45F-BBCE-F95FEE75396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545877" y="4149706"/>
            <a:ext cx="5100245" cy="321328"/>
          </a:xfrm>
        </p:spPr>
        <p:txBody>
          <a:bodyPr>
            <a:noAutofit/>
          </a:bodyPr>
          <a:lstStyle/>
          <a:p>
            <a:r>
              <a:rPr lang="en-US" altLang="zh-CN" sz="1100" dirty="0"/>
              <a:t>Summary and Experience</a:t>
            </a:r>
            <a:endParaRPr lang="zh-CN" altLang="en-US" sz="1100" dirty="0">
              <a:latin typeface="+mn-lt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8297927-BAEB-EFDC-55C0-0D6F3BADC2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zh-CN" altLang="en-US" sz="2800" dirty="0"/>
              <a:t>总结与心得</a:t>
            </a:r>
          </a:p>
        </p:txBody>
      </p:sp>
    </p:spTree>
    <p:extLst>
      <p:ext uri="{BB962C8B-B14F-4D97-AF65-F5344CB8AC3E}">
        <p14:creationId xmlns:p14="http://schemas.microsoft.com/office/powerpoint/2010/main" val="2847853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131CD-3890-2516-9298-CFB080F46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41A5B96-590D-D9BD-E188-B84166885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总结与展望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A13D42-10C5-AAB3-588D-AB6249CCF1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4B4972-E798-FF64-23AF-C96AE2B04128}"/>
              </a:ext>
            </a:extLst>
          </p:cNvPr>
          <p:cNvSpPr txBox="1"/>
          <p:nvPr/>
        </p:nvSpPr>
        <p:spPr>
          <a:xfrm>
            <a:off x="775743" y="816638"/>
            <a:ext cx="10498347" cy="5835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所做工作：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创新点：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异步化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结合用户态中断与共享内存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并发、集中处理大量系统调用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实现异步系统调用框架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结果表明在高并发环境下异步系统调用具有优于原有实现的性能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未来发展：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优化异步系统调用框架性能、增加内核协程数量、实现调度器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设计更全面的实验分析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350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DF3F8-D459-4886-E188-780E5D80C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9515F-CFDA-622B-7EB1-8D36737479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开源毕设心得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CB89717-BB32-6584-ED83-0C9D0CD5C0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09E6A2-1E85-9A28-F0EA-9C5964B7B4D8}"/>
              </a:ext>
            </a:extLst>
          </p:cNvPr>
          <p:cNvSpPr txBox="1"/>
          <p:nvPr/>
        </p:nvSpPr>
        <p:spPr>
          <a:xfrm>
            <a:off x="775743" y="816638"/>
            <a:ext cx="10498347" cy="464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选择开源毕设的理由：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检验一下自己对系统编程的兴趣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系统编程不容易掌握，挑战自我，培养自己面对困难和解决问题的能力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严格要求自己，适应一下研究生的生活，为日后科研打下基础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准备方法：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仅仅通过完成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rustlings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来达到对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的熟练掌握是远远不够的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遍阅读教程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+1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遍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VSCode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对照源码学习教程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自主完成配套实验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每周与导师积极沟通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368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758CF6AA-740F-4EAC-931A-70DF709D8DFC}"/>
              </a:ext>
            </a:extLst>
          </p:cNvPr>
          <p:cNvSpPr/>
          <p:nvPr/>
        </p:nvSpPr>
        <p:spPr>
          <a:xfrm>
            <a:off x="660400" y="1641622"/>
            <a:ext cx="10858500" cy="3981156"/>
          </a:xfrm>
          <a:prstGeom prst="round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"/>
              <a:cs typeface="+mn-cs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04C862C-5FB5-4F97-8FE9-C88CB29BCC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开源毕设心得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35C225-CA43-4AE7-A81B-BA73F90CB1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6B16C1-6D5E-46C9-B419-8AFAA0B89E27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9B9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69B9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AA1EA4-1E57-4C58-A2C4-0E4ADC49DE34}"/>
              </a:ext>
            </a:extLst>
          </p:cNvPr>
          <p:cNvSpPr txBox="1"/>
          <p:nvPr/>
        </p:nvSpPr>
        <p:spPr>
          <a:xfrm>
            <a:off x="2112263" y="2929059"/>
            <a:ext cx="8113484" cy="21269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最后，我想向像曾经的我一样，对系统实验和比赛或是开源毕设感兴趣，却因为畏难而保持观望的同学们说：</a:t>
            </a:r>
            <a:endParaRPr kumimoji="0" lang="en-US" altLang="zh-CN" sz="1800" b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rCore</a:t>
            </a:r>
            <a:r>
              <a:rPr kumimoji="0" lang="zh-CN" altLang="en-US" sz="1800" b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实验是不简单，开源毕设也确实有一定难度。但是</a:t>
            </a:r>
            <a:r>
              <a:rPr kumimoji="0" lang="en-US" altLang="zh-CN" sz="1800" b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rCore</a:t>
            </a:r>
            <a:r>
              <a:rPr kumimoji="0" lang="zh-CN" altLang="en-US" sz="1800" b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/>
                <a:cs typeface="+mn-cs"/>
              </a:rPr>
              <a:t>的课程和实现代码是非常规整且易懂的，逻辑链清晰。只要同学们下足功夫，是有很大概率可以很好地完成的。而开源毕设在向老师和陆老师的悉心指导下，完成起来也是非常顺利的，收获满满！希望后续的同学踊跃报名开源毕设！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BBA873C-94BF-4477-A4F9-916886556AB4}"/>
              </a:ext>
            </a:extLst>
          </p:cNvPr>
          <p:cNvGrpSpPr/>
          <p:nvPr/>
        </p:nvGrpSpPr>
        <p:grpSpPr>
          <a:xfrm flipH="1" flipV="1">
            <a:off x="1440499" y="1874743"/>
            <a:ext cx="1197518" cy="887732"/>
            <a:chOff x="7708605" y="4880104"/>
            <a:chExt cx="1765889" cy="1309071"/>
          </a:xfrm>
          <a:solidFill>
            <a:sysClr val="window" lastClr="FFFFFF">
              <a:alpha val="40000"/>
            </a:sysClr>
          </a:solidFill>
        </p:grpSpPr>
        <p:sp>
          <p:nvSpPr>
            <p:cNvPr id="13" name="任意多边形: 形状 14">
              <a:extLst>
                <a:ext uri="{FF2B5EF4-FFF2-40B4-BE49-F238E27FC236}">
                  <a16:creationId xmlns:a16="http://schemas.microsoft.com/office/drawing/2014/main" id="{E9492BE4-2A5A-4D58-A5CC-1F5750CEF731}"/>
                </a:ext>
              </a:extLst>
            </p:cNvPr>
            <p:cNvSpPr/>
            <p:nvPr/>
          </p:nvSpPr>
          <p:spPr>
            <a:xfrm>
              <a:off x="7708605" y="4880104"/>
              <a:ext cx="775290" cy="1309071"/>
            </a:xfrm>
            <a:custGeom>
              <a:avLst/>
              <a:gdLst>
                <a:gd name="connsiteX0" fmla="*/ 367242 w 775289"/>
                <a:gd name="connsiteY0" fmla="*/ 0 h 1309071"/>
                <a:gd name="connsiteX1" fmla="*/ 653512 w 775289"/>
                <a:gd name="connsiteY1" fmla="*/ 114859 h 1309071"/>
                <a:gd name="connsiteX2" fmla="*/ 775289 w 775289"/>
                <a:gd name="connsiteY2" fmla="*/ 444116 h 1309071"/>
                <a:gd name="connsiteX3" fmla="*/ 618445 w 775289"/>
                <a:gd name="connsiteY3" fmla="*/ 946298 h 1309071"/>
                <a:gd name="connsiteX4" fmla="*/ 178519 w 775289"/>
                <a:gd name="connsiteY4" fmla="*/ 1306825 h 1309071"/>
                <a:gd name="connsiteX5" fmla="*/ 142815 w 775289"/>
                <a:gd name="connsiteY5" fmla="*/ 1292785 h 1309071"/>
                <a:gd name="connsiteX6" fmla="*/ 153018 w 775289"/>
                <a:gd name="connsiteY6" fmla="*/ 1255778 h 1309071"/>
                <a:gd name="connsiteX7" fmla="*/ 343650 w 775289"/>
                <a:gd name="connsiteY7" fmla="*/ 1057965 h 1309071"/>
                <a:gd name="connsiteX8" fmla="*/ 453951 w 775289"/>
                <a:gd name="connsiteY8" fmla="*/ 775926 h 1309071"/>
                <a:gd name="connsiteX9" fmla="*/ 423347 w 775289"/>
                <a:gd name="connsiteY9" fmla="*/ 740194 h 1309071"/>
                <a:gd name="connsiteX10" fmla="*/ 129427 w 775289"/>
                <a:gd name="connsiteY10" fmla="*/ 661709 h 1309071"/>
                <a:gd name="connsiteX11" fmla="*/ 0 w 775289"/>
                <a:gd name="connsiteY11" fmla="*/ 372647 h 1309071"/>
                <a:gd name="connsiteX12" fmla="*/ 109023 w 775289"/>
                <a:gd name="connsiteY12" fmla="*/ 109751 h 1309071"/>
                <a:gd name="connsiteX13" fmla="*/ 367242 w 775289"/>
                <a:gd name="connsiteY13" fmla="*/ 0 h 130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289" h="1309071">
                  <a:moveTo>
                    <a:pt x="367242" y="0"/>
                  </a:moveTo>
                  <a:cubicBezTo>
                    <a:pt x="480198" y="638"/>
                    <a:pt x="575623" y="38924"/>
                    <a:pt x="653512" y="114859"/>
                  </a:cubicBezTo>
                  <a:cubicBezTo>
                    <a:pt x="731401" y="190790"/>
                    <a:pt x="771996" y="300545"/>
                    <a:pt x="775289" y="444116"/>
                  </a:cubicBezTo>
                  <a:cubicBezTo>
                    <a:pt x="774014" y="612466"/>
                    <a:pt x="721734" y="779860"/>
                    <a:pt x="618445" y="946298"/>
                  </a:cubicBezTo>
                  <a:cubicBezTo>
                    <a:pt x="515157" y="1112736"/>
                    <a:pt x="368517" y="1232911"/>
                    <a:pt x="178519" y="1306825"/>
                  </a:cubicBezTo>
                  <a:cubicBezTo>
                    <a:pt x="160241" y="1312356"/>
                    <a:pt x="148342" y="1307676"/>
                    <a:pt x="142815" y="1292785"/>
                  </a:cubicBezTo>
                  <a:cubicBezTo>
                    <a:pt x="137291" y="1277898"/>
                    <a:pt x="140692" y="1265561"/>
                    <a:pt x="153018" y="1255778"/>
                  </a:cubicBezTo>
                  <a:cubicBezTo>
                    <a:pt x="233458" y="1210258"/>
                    <a:pt x="297003" y="1144321"/>
                    <a:pt x="343650" y="1057965"/>
                  </a:cubicBezTo>
                  <a:cubicBezTo>
                    <a:pt x="390301" y="971609"/>
                    <a:pt x="427067" y="877597"/>
                    <a:pt x="453951" y="775926"/>
                  </a:cubicBezTo>
                  <a:cubicBezTo>
                    <a:pt x="459052" y="751252"/>
                    <a:pt x="448851" y="739343"/>
                    <a:pt x="423347" y="740194"/>
                  </a:cubicBezTo>
                  <a:cubicBezTo>
                    <a:pt x="309753" y="757740"/>
                    <a:pt x="211779" y="731580"/>
                    <a:pt x="129427" y="661709"/>
                  </a:cubicBezTo>
                  <a:cubicBezTo>
                    <a:pt x="47075" y="591834"/>
                    <a:pt x="3930" y="495481"/>
                    <a:pt x="0" y="372647"/>
                  </a:cubicBezTo>
                  <a:cubicBezTo>
                    <a:pt x="2869" y="267789"/>
                    <a:pt x="39211" y="180155"/>
                    <a:pt x="109023" y="109751"/>
                  </a:cubicBezTo>
                  <a:cubicBezTo>
                    <a:pt x="178838" y="39348"/>
                    <a:pt x="264910" y="2764"/>
                    <a:pt x="3672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4" name="任意多边形: 形状 15">
              <a:extLst>
                <a:ext uri="{FF2B5EF4-FFF2-40B4-BE49-F238E27FC236}">
                  <a16:creationId xmlns:a16="http://schemas.microsoft.com/office/drawing/2014/main" id="{D909484B-B4A8-4C2B-99B9-08D15B1E12A6}"/>
                </a:ext>
              </a:extLst>
            </p:cNvPr>
            <p:cNvSpPr/>
            <p:nvPr/>
          </p:nvSpPr>
          <p:spPr>
            <a:xfrm>
              <a:off x="8699205" y="4880104"/>
              <a:ext cx="775289" cy="1309071"/>
            </a:xfrm>
            <a:custGeom>
              <a:avLst/>
              <a:gdLst>
                <a:gd name="connsiteX0" fmla="*/ 367242 w 775289"/>
                <a:gd name="connsiteY0" fmla="*/ 0 h 1309071"/>
                <a:gd name="connsiteX1" fmla="*/ 653512 w 775289"/>
                <a:gd name="connsiteY1" fmla="*/ 114859 h 1309071"/>
                <a:gd name="connsiteX2" fmla="*/ 775289 w 775289"/>
                <a:gd name="connsiteY2" fmla="*/ 444116 h 1309071"/>
                <a:gd name="connsiteX3" fmla="*/ 618445 w 775289"/>
                <a:gd name="connsiteY3" fmla="*/ 946298 h 1309071"/>
                <a:gd name="connsiteX4" fmla="*/ 178519 w 775289"/>
                <a:gd name="connsiteY4" fmla="*/ 1306825 h 1309071"/>
                <a:gd name="connsiteX5" fmla="*/ 142815 w 775289"/>
                <a:gd name="connsiteY5" fmla="*/ 1292785 h 1309071"/>
                <a:gd name="connsiteX6" fmla="*/ 153018 w 775289"/>
                <a:gd name="connsiteY6" fmla="*/ 1255778 h 1309071"/>
                <a:gd name="connsiteX7" fmla="*/ 343650 w 775289"/>
                <a:gd name="connsiteY7" fmla="*/ 1057965 h 1309071"/>
                <a:gd name="connsiteX8" fmla="*/ 453951 w 775289"/>
                <a:gd name="connsiteY8" fmla="*/ 775926 h 1309071"/>
                <a:gd name="connsiteX9" fmla="*/ 423347 w 775289"/>
                <a:gd name="connsiteY9" fmla="*/ 740194 h 1309071"/>
                <a:gd name="connsiteX10" fmla="*/ 129427 w 775289"/>
                <a:gd name="connsiteY10" fmla="*/ 661709 h 1309071"/>
                <a:gd name="connsiteX11" fmla="*/ 0 w 775289"/>
                <a:gd name="connsiteY11" fmla="*/ 372647 h 1309071"/>
                <a:gd name="connsiteX12" fmla="*/ 109023 w 775289"/>
                <a:gd name="connsiteY12" fmla="*/ 109751 h 1309071"/>
                <a:gd name="connsiteX13" fmla="*/ 367242 w 775289"/>
                <a:gd name="connsiteY13" fmla="*/ 0 h 130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289" h="1309071">
                  <a:moveTo>
                    <a:pt x="367242" y="0"/>
                  </a:moveTo>
                  <a:cubicBezTo>
                    <a:pt x="480198" y="638"/>
                    <a:pt x="575623" y="38924"/>
                    <a:pt x="653512" y="114859"/>
                  </a:cubicBezTo>
                  <a:cubicBezTo>
                    <a:pt x="731401" y="190790"/>
                    <a:pt x="771996" y="300545"/>
                    <a:pt x="775289" y="444116"/>
                  </a:cubicBezTo>
                  <a:cubicBezTo>
                    <a:pt x="774014" y="612466"/>
                    <a:pt x="721734" y="779860"/>
                    <a:pt x="618445" y="946298"/>
                  </a:cubicBezTo>
                  <a:cubicBezTo>
                    <a:pt x="515157" y="1112736"/>
                    <a:pt x="368517" y="1232911"/>
                    <a:pt x="178519" y="1306825"/>
                  </a:cubicBezTo>
                  <a:cubicBezTo>
                    <a:pt x="160241" y="1312356"/>
                    <a:pt x="148342" y="1307676"/>
                    <a:pt x="142815" y="1292785"/>
                  </a:cubicBezTo>
                  <a:cubicBezTo>
                    <a:pt x="137291" y="1277898"/>
                    <a:pt x="140692" y="1265561"/>
                    <a:pt x="153018" y="1255778"/>
                  </a:cubicBezTo>
                  <a:cubicBezTo>
                    <a:pt x="233458" y="1210258"/>
                    <a:pt x="297003" y="1144321"/>
                    <a:pt x="343650" y="1057965"/>
                  </a:cubicBezTo>
                  <a:cubicBezTo>
                    <a:pt x="390301" y="971609"/>
                    <a:pt x="427067" y="877597"/>
                    <a:pt x="453951" y="775926"/>
                  </a:cubicBezTo>
                  <a:cubicBezTo>
                    <a:pt x="459052" y="751252"/>
                    <a:pt x="448851" y="739343"/>
                    <a:pt x="423347" y="740194"/>
                  </a:cubicBezTo>
                  <a:cubicBezTo>
                    <a:pt x="309753" y="757740"/>
                    <a:pt x="211779" y="731580"/>
                    <a:pt x="129427" y="661709"/>
                  </a:cubicBezTo>
                  <a:cubicBezTo>
                    <a:pt x="47075" y="591834"/>
                    <a:pt x="3930" y="495481"/>
                    <a:pt x="0" y="372647"/>
                  </a:cubicBezTo>
                  <a:cubicBezTo>
                    <a:pt x="2869" y="267789"/>
                    <a:pt x="39211" y="180155"/>
                    <a:pt x="109023" y="109751"/>
                  </a:cubicBezTo>
                  <a:cubicBezTo>
                    <a:pt x="178838" y="39348"/>
                    <a:pt x="264910" y="2764"/>
                    <a:pt x="3672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68395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F729F2E-99F4-48B1-8CF7-5A278CEE0718}"/>
              </a:ext>
            </a:extLst>
          </p:cNvPr>
          <p:cNvGrpSpPr/>
          <p:nvPr/>
        </p:nvGrpSpPr>
        <p:grpSpPr>
          <a:xfrm rot="10800000" flipH="1" flipV="1">
            <a:off x="9751668" y="4654259"/>
            <a:ext cx="948157" cy="702878"/>
            <a:chOff x="7708605" y="4880104"/>
            <a:chExt cx="1765889" cy="1309071"/>
          </a:xfrm>
          <a:solidFill>
            <a:sysClr val="window" lastClr="FFFFFF">
              <a:alpha val="40000"/>
            </a:sysClr>
          </a:solidFill>
        </p:grpSpPr>
        <p:sp>
          <p:nvSpPr>
            <p:cNvPr id="16" name="任意多边形: 形状 14">
              <a:extLst>
                <a:ext uri="{FF2B5EF4-FFF2-40B4-BE49-F238E27FC236}">
                  <a16:creationId xmlns:a16="http://schemas.microsoft.com/office/drawing/2014/main" id="{88D7EA3B-51EB-4009-B54A-0AAEEDB935E8}"/>
                </a:ext>
              </a:extLst>
            </p:cNvPr>
            <p:cNvSpPr/>
            <p:nvPr/>
          </p:nvSpPr>
          <p:spPr>
            <a:xfrm>
              <a:off x="7708605" y="4880104"/>
              <a:ext cx="775289" cy="1309071"/>
            </a:xfrm>
            <a:custGeom>
              <a:avLst/>
              <a:gdLst>
                <a:gd name="connsiteX0" fmla="*/ 367242 w 775289"/>
                <a:gd name="connsiteY0" fmla="*/ 0 h 1309071"/>
                <a:gd name="connsiteX1" fmla="*/ 653512 w 775289"/>
                <a:gd name="connsiteY1" fmla="*/ 114859 h 1309071"/>
                <a:gd name="connsiteX2" fmla="*/ 775289 w 775289"/>
                <a:gd name="connsiteY2" fmla="*/ 444116 h 1309071"/>
                <a:gd name="connsiteX3" fmla="*/ 618445 w 775289"/>
                <a:gd name="connsiteY3" fmla="*/ 946298 h 1309071"/>
                <a:gd name="connsiteX4" fmla="*/ 178519 w 775289"/>
                <a:gd name="connsiteY4" fmla="*/ 1306825 h 1309071"/>
                <a:gd name="connsiteX5" fmla="*/ 142815 w 775289"/>
                <a:gd name="connsiteY5" fmla="*/ 1292785 h 1309071"/>
                <a:gd name="connsiteX6" fmla="*/ 153018 w 775289"/>
                <a:gd name="connsiteY6" fmla="*/ 1255778 h 1309071"/>
                <a:gd name="connsiteX7" fmla="*/ 343650 w 775289"/>
                <a:gd name="connsiteY7" fmla="*/ 1057965 h 1309071"/>
                <a:gd name="connsiteX8" fmla="*/ 453951 w 775289"/>
                <a:gd name="connsiteY8" fmla="*/ 775926 h 1309071"/>
                <a:gd name="connsiteX9" fmla="*/ 423347 w 775289"/>
                <a:gd name="connsiteY9" fmla="*/ 740194 h 1309071"/>
                <a:gd name="connsiteX10" fmla="*/ 129427 w 775289"/>
                <a:gd name="connsiteY10" fmla="*/ 661709 h 1309071"/>
                <a:gd name="connsiteX11" fmla="*/ 0 w 775289"/>
                <a:gd name="connsiteY11" fmla="*/ 372647 h 1309071"/>
                <a:gd name="connsiteX12" fmla="*/ 109023 w 775289"/>
                <a:gd name="connsiteY12" fmla="*/ 109751 h 1309071"/>
                <a:gd name="connsiteX13" fmla="*/ 367242 w 775289"/>
                <a:gd name="connsiteY13" fmla="*/ 0 h 130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289" h="1309071">
                  <a:moveTo>
                    <a:pt x="367242" y="0"/>
                  </a:moveTo>
                  <a:cubicBezTo>
                    <a:pt x="480198" y="638"/>
                    <a:pt x="575623" y="38924"/>
                    <a:pt x="653512" y="114859"/>
                  </a:cubicBezTo>
                  <a:cubicBezTo>
                    <a:pt x="731401" y="190790"/>
                    <a:pt x="771996" y="300545"/>
                    <a:pt x="775289" y="444116"/>
                  </a:cubicBezTo>
                  <a:cubicBezTo>
                    <a:pt x="774014" y="612466"/>
                    <a:pt x="721734" y="779860"/>
                    <a:pt x="618445" y="946298"/>
                  </a:cubicBezTo>
                  <a:cubicBezTo>
                    <a:pt x="515157" y="1112736"/>
                    <a:pt x="368517" y="1232911"/>
                    <a:pt x="178519" y="1306825"/>
                  </a:cubicBezTo>
                  <a:cubicBezTo>
                    <a:pt x="160241" y="1312356"/>
                    <a:pt x="148342" y="1307676"/>
                    <a:pt x="142815" y="1292785"/>
                  </a:cubicBezTo>
                  <a:cubicBezTo>
                    <a:pt x="137291" y="1277898"/>
                    <a:pt x="140692" y="1265561"/>
                    <a:pt x="153018" y="1255778"/>
                  </a:cubicBezTo>
                  <a:cubicBezTo>
                    <a:pt x="233458" y="1210258"/>
                    <a:pt x="297003" y="1144321"/>
                    <a:pt x="343650" y="1057965"/>
                  </a:cubicBezTo>
                  <a:cubicBezTo>
                    <a:pt x="390301" y="971609"/>
                    <a:pt x="427067" y="877597"/>
                    <a:pt x="453951" y="775926"/>
                  </a:cubicBezTo>
                  <a:cubicBezTo>
                    <a:pt x="459052" y="751252"/>
                    <a:pt x="448851" y="739343"/>
                    <a:pt x="423347" y="740194"/>
                  </a:cubicBezTo>
                  <a:cubicBezTo>
                    <a:pt x="309753" y="757740"/>
                    <a:pt x="211779" y="731580"/>
                    <a:pt x="129427" y="661709"/>
                  </a:cubicBezTo>
                  <a:cubicBezTo>
                    <a:pt x="47075" y="591834"/>
                    <a:pt x="3930" y="495481"/>
                    <a:pt x="0" y="372647"/>
                  </a:cubicBezTo>
                  <a:cubicBezTo>
                    <a:pt x="2869" y="267789"/>
                    <a:pt x="39211" y="180155"/>
                    <a:pt x="109023" y="109751"/>
                  </a:cubicBezTo>
                  <a:cubicBezTo>
                    <a:pt x="178838" y="39348"/>
                    <a:pt x="264910" y="2764"/>
                    <a:pt x="3672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7" name="任意多边形: 形状 15">
              <a:extLst>
                <a:ext uri="{FF2B5EF4-FFF2-40B4-BE49-F238E27FC236}">
                  <a16:creationId xmlns:a16="http://schemas.microsoft.com/office/drawing/2014/main" id="{C05B4909-3CDB-477E-B3AA-A4CFAA47E27F}"/>
                </a:ext>
              </a:extLst>
            </p:cNvPr>
            <p:cNvSpPr/>
            <p:nvPr/>
          </p:nvSpPr>
          <p:spPr>
            <a:xfrm>
              <a:off x="8699205" y="4880104"/>
              <a:ext cx="775289" cy="1309071"/>
            </a:xfrm>
            <a:custGeom>
              <a:avLst/>
              <a:gdLst>
                <a:gd name="connsiteX0" fmla="*/ 367242 w 775289"/>
                <a:gd name="connsiteY0" fmla="*/ 0 h 1309071"/>
                <a:gd name="connsiteX1" fmla="*/ 653512 w 775289"/>
                <a:gd name="connsiteY1" fmla="*/ 114859 h 1309071"/>
                <a:gd name="connsiteX2" fmla="*/ 775289 w 775289"/>
                <a:gd name="connsiteY2" fmla="*/ 444116 h 1309071"/>
                <a:gd name="connsiteX3" fmla="*/ 618445 w 775289"/>
                <a:gd name="connsiteY3" fmla="*/ 946298 h 1309071"/>
                <a:gd name="connsiteX4" fmla="*/ 178519 w 775289"/>
                <a:gd name="connsiteY4" fmla="*/ 1306825 h 1309071"/>
                <a:gd name="connsiteX5" fmla="*/ 142815 w 775289"/>
                <a:gd name="connsiteY5" fmla="*/ 1292785 h 1309071"/>
                <a:gd name="connsiteX6" fmla="*/ 153018 w 775289"/>
                <a:gd name="connsiteY6" fmla="*/ 1255778 h 1309071"/>
                <a:gd name="connsiteX7" fmla="*/ 343650 w 775289"/>
                <a:gd name="connsiteY7" fmla="*/ 1057965 h 1309071"/>
                <a:gd name="connsiteX8" fmla="*/ 453951 w 775289"/>
                <a:gd name="connsiteY8" fmla="*/ 775926 h 1309071"/>
                <a:gd name="connsiteX9" fmla="*/ 423347 w 775289"/>
                <a:gd name="connsiteY9" fmla="*/ 740194 h 1309071"/>
                <a:gd name="connsiteX10" fmla="*/ 129427 w 775289"/>
                <a:gd name="connsiteY10" fmla="*/ 661709 h 1309071"/>
                <a:gd name="connsiteX11" fmla="*/ 0 w 775289"/>
                <a:gd name="connsiteY11" fmla="*/ 372647 h 1309071"/>
                <a:gd name="connsiteX12" fmla="*/ 109023 w 775289"/>
                <a:gd name="connsiteY12" fmla="*/ 109751 h 1309071"/>
                <a:gd name="connsiteX13" fmla="*/ 367242 w 775289"/>
                <a:gd name="connsiteY13" fmla="*/ 0 h 130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289" h="1309071">
                  <a:moveTo>
                    <a:pt x="367242" y="0"/>
                  </a:moveTo>
                  <a:cubicBezTo>
                    <a:pt x="480198" y="638"/>
                    <a:pt x="575623" y="38924"/>
                    <a:pt x="653512" y="114859"/>
                  </a:cubicBezTo>
                  <a:cubicBezTo>
                    <a:pt x="731401" y="190790"/>
                    <a:pt x="771996" y="300545"/>
                    <a:pt x="775289" y="444116"/>
                  </a:cubicBezTo>
                  <a:cubicBezTo>
                    <a:pt x="774014" y="612466"/>
                    <a:pt x="721734" y="779860"/>
                    <a:pt x="618445" y="946298"/>
                  </a:cubicBezTo>
                  <a:cubicBezTo>
                    <a:pt x="515157" y="1112736"/>
                    <a:pt x="368517" y="1232911"/>
                    <a:pt x="178519" y="1306825"/>
                  </a:cubicBezTo>
                  <a:cubicBezTo>
                    <a:pt x="160241" y="1312356"/>
                    <a:pt x="148342" y="1307676"/>
                    <a:pt x="142815" y="1292785"/>
                  </a:cubicBezTo>
                  <a:cubicBezTo>
                    <a:pt x="137291" y="1277898"/>
                    <a:pt x="140692" y="1265561"/>
                    <a:pt x="153018" y="1255778"/>
                  </a:cubicBezTo>
                  <a:cubicBezTo>
                    <a:pt x="233458" y="1210258"/>
                    <a:pt x="297003" y="1144321"/>
                    <a:pt x="343650" y="1057965"/>
                  </a:cubicBezTo>
                  <a:cubicBezTo>
                    <a:pt x="390301" y="971609"/>
                    <a:pt x="427067" y="877597"/>
                    <a:pt x="453951" y="775926"/>
                  </a:cubicBezTo>
                  <a:cubicBezTo>
                    <a:pt x="459052" y="751252"/>
                    <a:pt x="448851" y="739343"/>
                    <a:pt x="423347" y="740194"/>
                  </a:cubicBezTo>
                  <a:cubicBezTo>
                    <a:pt x="309753" y="757740"/>
                    <a:pt x="211779" y="731580"/>
                    <a:pt x="129427" y="661709"/>
                  </a:cubicBezTo>
                  <a:cubicBezTo>
                    <a:pt x="47075" y="591834"/>
                    <a:pt x="3930" y="495481"/>
                    <a:pt x="0" y="372647"/>
                  </a:cubicBezTo>
                  <a:cubicBezTo>
                    <a:pt x="2869" y="267789"/>
                    <a:pt x="39211" y="180155"/>
                    <a:pt x="109023" y="109751"/>
                  </a:cubicBezTo>
                  <a:cubicBezTo>
                    <a:pt x="178838" y="39348"/>
                    <a:pt x="264910" y="2764"/>
                    <a:pt x="3672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8547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0CE7B-9FD8-9AEE-A01B-6B40F7142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03D501-43DF-F265-3AF9-C0A71CC3F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代码仓库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7EDCF25-1C55-CE3F-93E8-7C0669736C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F58C63-87C7-9E3C-8A39-E80773D464CB}"/>
              </a:ext>
            </a:extLst>
          </p:cNvPr>
          <p:cNvSpPr txBox="1"/>
          <p:nvPr/>
        </p:nvSpPr>
        <p:spPr>
          <a:xfrm>
            <a:off x="775743" y="816638"/>
            <a:ext cx="10498347" cy="5594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Root-Task-Demo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的用户态根任务实现，注册发起异步系统调用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  <a:hlinkClick r:id="rId2"/>
              </a:rPr>
              <a:t>https://github.com/rel4team/rust-root-task-demo</a:t>
            </a:r>
            <a:endParaRPr kumimoji="0" lang="en-US" altLang="zh-CN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ReL4-Kernel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的内核完整实现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  <a:hlinkClick r:id="rId3"/>
              </a:rPr>
              <a:t>https://github.com/rel4team/rel4_kernel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Rust-seL4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编译后暴露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内核的系统调用接口，供用户态线程封装调用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  <a:hlinkClick r:id="rId4"/>
              </a:rPr>
              <a:t>https://github.com/rel4team/rust-sel4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部署文档：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  <a:hlinkClick r:id="rId4"/>
              </a:rPr>
              <a:t>https://github.com/rel4team/rust-sel4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毕业设计仓库：</a:t>
            </a:r>
            <a:endParaRPr lang="en-US" altLang="zh-CN" sz="16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  <a:hlinkClick r:id="rId5"/>
              </a:rPr>
              <a:t>https://github.com/BIT-CWH/UndergraduateGraduationProject-2024-BIT-CWH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743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14B06A-C7B2-4879-AC53-C820108F87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THANKS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C45A9E4-B3E8-4864-B6BB-AB54CE5F3A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4202" y="2722258"/>
            <a:ext cx="8066734" cy="559312"/>
          </a:xfrm>
        </p:spPr>
        <p:txBody>
          <a:bodyPr/>
          <a:lstStyle/>
          <a:p>
            <a:r>
              <a:rPr lang="zh-CN" altLang="en-US" dirty="0"/>
              <a:t>感谢各位同学</a:t>
            </a:r>
            <a:r>
              <a:rPr lang="zh-CN" altLang="en-US"/>
              <a:t>老师收看！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DF96F9A6-4D03-44D8-B518-BF20072C69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汇报人：陈伟豪</a:t>
            </a:r>
          </a:p>
        </p:txBody>
      </p:sp>
    </p:spTree>
    <p:extLst>
      <p:ext uri="{BB962C8B-B14F-4D97-AF65-F5344CB8AC3E}">
        <p14:creationId xmlns:p14="http://schemas.microsoft.com/office/powerpoint/2010/main" val="4113006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134984-FD78-4404-A66B-31B4A2A1732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PART  ONE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463320-948E-4528-84CB-5AC3438EFE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+mn-lt"/>
              </a:rPr>
              <a:t>Background and Significance </a:t>
            </a:r>
            <a:endParaRPr lang="zh-CN" altLang="en-US" dirty="0">
              <a:latin typeface="+mn-lt"/>
            </a:endParaRPr>
          </a:p>
          <a:p>
            <a:endParaRPr lang="zh-CN" altLang="en-US" dirty="0">
              <a:latin typeface="+mn-lt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F709E16-891D-4D39-BF70-1B59FA547E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背景及意义</a:t>
            </a:r>
          </a:p>
        </p:txBody>
      </p:sp>
    </p:spTree>
    <p:extLst>
      <p:ext uri="{BB962C8B-B14F-4D97-AF65-F5344CB8AC3E}">
        <p14:creationId xmlns:p14="http://schemas.microsoft.com/office/powerpoint/2010/main" val="4230908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88D4D-ED16-A2D4-7D5E-F9A967F51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4DD174A-C104-62E6-562E-B32D6A97D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相关工作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99AF4C-2A28-FB48-E967-944CB7D6CB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5AC3977-9560-83DE-7185-69D12E791C2A}"/>
              </a:ext>
            </a:extLst>
          </p:cNvPr>
          <p:cNvSpPr txBox="1"/>
          <p:nvPr/>
        </p:nvSpPr>
        <p:spPr>
          <a:xfrm>
            <a:off x="675862" y="1097122"/>
            <a:ext cx="10832513" cy="40046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由于微内核结构的特殊性，低</a:t>
            </a:r>
            <a:r>
              <a:rPr lang="en-US" altLang="zh-CN" sz="2200" dirty="0">
                <a:latin typeface="微软雅黑 Light" panose="020B0502040204020203" pitchFamily="34" charset="-122"/>
              </a:rPr>
              <a:t>IPC</a:t>
            </a:r>
            <a:r>
              <a:rPr lang="zh-CN" altLang="en-US" sz="2200" dirty="0">
                <a:latin typeface="微软雅黑 Light" panose="020B0502040204020203" pitchFamily="34" charset="-122"/>
              </a:rPr>
              <a:t>与系统调用成本至关重要</a:t>
            </a:r>
          </a:p>
          <a:p>
            <a:pPr marL="285750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相关工作</a:t>
            </a:r>
          </a:p>
          <a:p>
            <a:pPr marL="742950" lvl="1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提升多核利用率</a:t>
            </a:r>
          </a:p>
          <a:p>
            <a:pPr marL="1200150" lvl="2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采用</a:t>
            </a:r>
            <a:r>
              <a:rPr lang="en-US" altLang="zh-CN" sz="2200" dirty="0">
                <a:latin typeface="微软雅黑 Light" panose="020B0502040204020203" pitchFamily="34" charset="-122"/>
              </a:rPr>
              <a:t>Notification</a:t>
            </a:r>
            <a:r>
              <a:rPr lang="zh-CN" altLang="en-US" sz="2200" dirty="0">
                <a:latin typeface="微软雅黑 Light" panose="020B0502040204020203" pitchFamily="34" charset="-122"/>
              </a:rPr>
              <a:t>机制增强同步</a:t>
            </a:r>
            <a:r>
              <a:rPr lang="en-US" altLang="zh-CN" sz="2200" dirty="0">
                <a:latin typeface="微软雅黑 Light" panose="020B0502040204020203" pitchFamily="34" charset="-122"/>
              </a:rPr>
              <a:t>IPC</a:t>
            </a:r>
            <a:r>
              <a:rPr lang="zh-CN" altLang="en-US" sz="2200" dirty="0">
                <a:latin typeface="微软雅黑 Light" panose="020B0502040204020203" pitchFamily="34" charset="-122"/>
              </a:rPr>
              <a:t>等</a:t>
            </a:r>
          </a:p>
          <a:p>
            <a:pPr marL="742950" lvl="1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减少内核路径</a:t>
            </a:r>
          </a:p>
          <a:p>
            <a:pPr marL="1200150" lvl="2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虚拟消息寄存器、快速路径（</a:t>
            </a:r>
            <a:r>
              <a:rPr lang="en-US" altLang="zh-CN" sz="2200" dirty="0">
                <a:latin typeface="微软雅黑 Light" panose="020B0502040204020203" pitchFamily="34" charset="-122"/>
              </a:rPr>
              <a:t>Fast Path</a:t>
            </a:r>
            <a:r>
              <a:rPr lang="zh-CN" altLang="en-US" sz="2200" dirty="0">
                <a:latin typeface="微软雅黑 Light" panose="020B0502040204020203" pitchFamily="34" charset="-122"/>
              </a:rPr>
              <a:t>）等</a:t>
            </a:r>
          </a:p>
          <a:p>
            <a:pPr marL="742950" lvl="1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减少特权级切换开销</a:t>
            </a:r>
          </a:p>
          <a:p>
            <a:pPr marL="1200150" lvl="2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组合系统调用、</a:t>
            </a:r>
            <a:r>
              <a:rPr lang="en-US" altLang="zh-CN" sz="2200" dirty="0">
                <a:latin typeface="微软雅黑 Light" panose="020B0502040204020203" pitchFamily="34" charset="-122"/>
              </a:rPr>
              <a:t>ASID</a:t>
            </a:r>
            <a:r>
              <a:rPr lang="zh-CN" altLang="en-US" sz="2200" dirty="0">
                <a:latin typeface="微软雅黑 Light" panose="020B0502040204020203" pitchFamily="34" charset="-122"/>
              </a:rPr>
              <a:t>机制等</a:t>
            </a:r>
          </a:p>
        </p:txBody>
      </p:sp>
    </p:spTree>
    <p:extLst>
      <p:ext uri="{BB962C8B-B14F-4D97-AF65-F5344CB8AC3E}">
        <p14:creationId xmlns:p14="http://schemas.microsoft.com/office/powerpoint/2010/main" val="1690220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CB46C-3BDC-3F7B-1E05-F7DCC75E0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8473C8D-F989-4857-5630-E5B992E2A7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改进方案提出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410E5AA-403C-2CCE-A198-1FB5E2427D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C59886F-D854-09E9-C150-CEC197A27D9C}"/>
              </a:ext>
            </a:extLst>
          </p:cNvPr>
          <p:cNvSpPr txBox="1"/>
          <p:nvPr/>
        </p:nvSpPr>
        <p:spPr>
          <a:xfrm>
            <a:off x="675862" y="1097122"/>
            <a:ext cx="10832513" cy="19737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前两部分优化趋于极限</a:t>
            </a:r>
          </a:p>
          <a:p>
            <a:pPr marL="285750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减少特权级切换开销已成为优化主要方向</a:t>
            </a:r>
            <a:r>
              <a:rPr lang="en-US" altLang="zh-CN" sz="2200" baseline="30000" dirty="0">
                <a:latin typeface="微软雅黑 Light" panose="020B0502040204020203" pitchFamily="34" charset="-122"/>
              </a:rPr>
              <a:t>[1]</a:t>
            </a:r>
          </a:p>
          <a:p>
            <a:pPr marL="285750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对于频繁调用的场景，用户态</a:t>
            </a:r>
            <a:r>
              <a:rPr lang="en-US" altLang="zh-CN" sz="2200" dirty="0">
                <a:latin typeface="微软雅黑 Light" panose="020B0502040204020203" pitchFamily="34" charset="-122"/>
              </a:rPr>
              <a:t>-</a:t>
            </a:r>
            <a:r>
              <a:rPr lang="zh-CN" altLang="en-US" sz="2200" dirty="0">
                <a:latin typeface="微软雅黑 Light" panose="020B0502040204020203" pitchFamily="34" charset="-122"/>
              </a:rPr>
              <a:t>内核态的上下文切换已经成为限制系统性能的最大瓶颈</a:t>
            </a:r>
          </a:p>
          <a:p>
            <a:pPr marL="285750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endParaRPr lang="zh-CN" altLang="en-US" sz="2200" dirty="0">
              <a:latin typeface="微软雅黑 Light" panose="020B0502040204020203" pitchFamily="34" charset="-122"/>
            </a:endParaRPr>
          </a:p>
        </p:txBody>
      </p:sp>
      <p:sp>
        <p:nvSpPr>
          <p:cNvPr id="4" name="right-arrow_339913">
            <a:extLst>
              <a:ext uri="{FF2B5EF4-FFF2-40B4-BE49-F238E27FC236}">
                <a16:creationId xmlns:a16="http://schemas.microsoft.com/office/drawing/2014/main" id="{6B43E9A7-05E9-9BB2-06FD-7A7ACC1DB599}"/>
              </a:ext>
            </a:extLst>
          </p:cNvPr>
          <p:cNvSpPr>
            <a:spLocks noChangeAspect="1"/>
          </p:cNvSpPr>
          <p:nvPr/>
        </p:nvSpPr>
        <p:spPr bwMode="auto">
          <a:xfrm>
            <a:off x="877529" y="3181842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11D834-0815-45F5-D864-D43ED774B5E9}"/>
              </a:ext>
            </a:extLst>
          </p:cNvPr>
          <p:cNvSpPr txBox="1"/>
          <p:nvPr/>
        </p:nvSpPr>
        <p:spPr>
          <a:xfrm>
            <a:off x="1688881" y="2716073"/>
            <a:ext cx="10832513" cy="14654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基于用户态中断</a:t>
            </a:r>
            <a:r>
              <a:rPr lang="en-US" altLang="zh-CN" sz="2200" baseline="30000" dirty="0">
                <a:latin typeface="微软雅黑 Light" panose="020B0502040204020203" pitchFamily="34" charset="-122"/>
              </a:rPr>
              <a:t>[2]</a:t>
            </a:r>
            <a:r>
              <a:rPr lang="zh-CN" altLang="en-US" sz="2200" dirty="0">
                <a:latin typeface="微软雅黑 Light" panose="020B0502040204020203" pitchFamily="34" charset="-122"/>
              </a:rPr>
              <a:t>的改进方案</a:t>
            </a:r>
          </a:p>
          <a:p>
            <a:pPr marL="285750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用户态中断通过硬件的方式，无需陷入内核即可发送信号</a:t>
            </a:r>
          </a:p>
          <a:p>
            <a:pPr marL="285750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避免了特权级切换，具有更好的通信性能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775C86B-8F3B-390F-608D-15F7636E56E3}"/>
              </a:ext>
            </a:extLst>
          </p:cNvPr>
          <p:cNvCxnSpPr>
            <a:cxnSpLocks/>
          </p:cNvCxnSpPr>
          <p:nvPr/>
        </p:nvCxnSpPr>
        <p:spPr>
          <a:xfrm>
            <a:off x="775743" y="6177995"/>
            <a:ext cx="577875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558E7A4-C6DE-179D-AACB-24042C51BAFA}"/>
              </a:ext>
            </a:extLst>
          </p:cNvPr>
          <p:cNvSpPr txBox="1"/>
          <p:nvPr/>
        </p:nvSpPr>
        <p:spPr>
          <a:xfrm>
            <a:off x="775743" y="6209101"/>
            <a:ext cx="10364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9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[1] Gu J , Wu X , Li W ,et al. Harmonizing Performance and Isolation in Microkernels with Efficient Intra-kernel Isolation and Communication[J].  2020.</a:t>
            </a:r>
          </a:p>
          <a:p>
            <a:pPr marL="342900" indent="-342900" algn="just" fontAlgn="base" hangingPunct="0"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9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[2]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Sohil M. User Interrupt–A faster way to signal[R]. LPC Virtual, Linux Plumbers Conference. 2021.9.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B98A80-0784-D46B-DCCE-0B321922B07C}"/>
              </a:ext>
            </a:extLst>
          </p:cNvPr>
          <p:cNvSpPr txBox="1"/>
          <p:nvPr/>
        </p:nvSpPr>
        <p:spPr>
          <a:xfrm>
            <a:off x="675861" y="4203219"/>
            <a:ext cx="10832513" cy="33471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研究目的：</a:t>
            </a:r>
            <a:endParaRPr lang="en-US" altLang="zh-CN" sz="2200" dirty="0">
              <a:latin typeface="微软雅黑 Light" panose="020B0502040204020203" pitchFamily="34" charset="-122"/>
            </a:endParaRPr>
          </a:p>
          <a:p>
            <a:pPr marL="742950" lvl="1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利用用户态中断改进后的</a:t>
            </a:r>
            <a:r>
              <a:rPr lang="en-US" altLang="zh-CN" sz="2200" dirty="0">
                <a:latin typeface="微软雅黑 Light" panose="020B0502040204020203" pitchFamily="34" charset="-122"/>
              </a:rPr>
              <a:t>Notification</a:t>
            </a:r>
            <a:r>
              <a:rPr lang="zh-CN" altLang="en-US" sz="2200" dirty="0">
                <a:latin typeface="微软雅黑 Light" panose="020B0502040204020203" pitchFamily="34" charset="-122"/>
              </a:rPr>
              <a:t>机制</a:t>
            </a:r>
            <a:endParaRPr lang="en-US" altLang="zh-CN" sz="2200" dirty="0">
              <a:latin typeface="微软雅黑 Light" panose="020B0502040204020203" pitchFamily="34" charset="-122"/>
            </a:endParaRPr>
          </a:p>
          <a:p>
            <a:pPr marL="742950" lvl="1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异步化改造同步系统调用</a:t>
            </a:r>
          </a:p>
          <a:p>
            <a:pPr marL="742950" lvl="1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 Light" panose="020B0502040204020203" pitchFamily="34" charset="-122"/>
              </a:rPr>
              <a:t>减少特权级切换频率，从而降低系统调用开销，提升系统性能</a:t>
            </a:r>
          </a:p>
          <a:p>
            <a:pPr marL="742950" lvl="1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endParaRPr lang="zh-CN" altLang="en-US" sz="2200" dirty="0">
              <a:latin typeface="微软雅黑 Light" panose="020B0502040204020203" pitchFamily="34" charset="-122"/>
            </a:endParaRPr>
          </a:p>
          <a:p>
            <a:pPr marL="742950" lvl="1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endParaRPr lang="en-US" altLang="zh-CN" sz="2200" dirty="0">
              <a:latin typeface="微软雅黑 Light" panose="020B0502040204020203" pitchFamily="34" charset="-122"/>
            </a:endParaRPr>
          </a:p>
          <a:p>
            <a:pPr marL="742950" lvl="1" indent="-285750" algn="just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endParaRPr lang="en-US" altLang="zh-CN" sz="2200" baseline="30000" dirty="0">
              <a:latin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9983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63FDF-E591-B559-5BFB-CE71BD783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3D61D-85E1-A496-CEA1-6F5F9E33D5C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PART  TWO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2CD16B-AB90-D056-4CC8-ADD9672FBBB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545877" y="4149706"/>
            <a:ext cx="5100245" cy="321328"/>
          </a:xfrm>
        </p:spPr>
        <p:txBody>
          <a:bodyPr>
            <a:noAutofit/>
          </a:bodyPr>
          <a:lstStyle/>
          <a:p>
            <a:r>
              <a:rPr lang="en-US" altLang="zh-CN" sz="1100" dirty="0">
                <a:latin typeface="+mn-lt"/>
              </a:rPr>
              <a:t>Introduction </a:t>
            </a:r>
            <a:r>
              <a:rPr lang="en-US" altLang="zh-CN" sz="1100" dirty="0"/>
              <a:t>of</a:t>
            </a:r>
            <a:r>
              <a:rPr lang="zh-CN" altLang="en-US" sz="1100" dirty="0"/>
              <a:t> </a:t>
            </a:r>
            <a:r>
              <a:rPr lang="en-US" altLang="zh-CN" sz="1100" dirty="0"/>
              <a:t>User</a:t>
            </a:r>
            <a:r>
              <a:rPr lang="zh-CN" altLang="en-US" sz="1100" dirty="0"/>
              <a:t> </a:t>
            </a:r>
            <a:r>
              <a:rPr lang="en-US" altLang="zh-CN" sz="1100" dirty="0"/>
              <a:t>Interrupt</a:t>
            </a:r>
            <a:r>
              <a:rPr lang="zh-CN" altLang="en-US" sz="1100" dirty="0"/>
              <a:t> </a:t>
            </a:r>
            <a:r>
              <a:rPr lang="en-US" altLang="zh-CN" sz="1100" dirty="0"/>
              <a:t>and</a:t>
            </a:r>
            <a:r>
              <a:rPr lang="zh-CN" altLang="en-US" sz="1100" dirty="0"/>
              <a:t> </a:t>
            </a:r>
            <a:r>
              <a:rPr lang="en-US" altLang="zh-CN" sz="1100" dirty="0"/>
              <a:t>ReL4 Micro-kernel</a:t>
            </a:r>
            <a:endParaRPr lang="zh-CN" altLang="en-US" sz="1100" dirty="0">
              <a:latin typeface="+mn-lt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C4DB76F-4AA5-E331-B829-71B47BF6E82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93306" y="3653340"/>
            <a:ext cx="6205386" cy="427786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用户态中断及</a:t>
            </a:r>
            <a:r>
              <a:rPr lang="en-US" altLang="zh-CN" sz="2800" dirty="0"/>
              <a:t>REL4</a:t>
            </a:r>
            <a:r>
              <a:rPr lang="zh-CN" altLang="en-US" sz="2800" dirty="0"/>
              <a:t>微内核介绍</a:t>
            </a:r>
          </a:p>
        </p:txBody>
      </p:sp>
    </p:spTree>
    <p:extLst>
      <p:ext uri="{BB962C8B-B14F-4D97-AF65-F5344CB8AC3E}">
        <p14:creationId xmlns:p14="http://schemas.microsoft.com/office/powerpoint/2010/main" val="2688761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C6787-9506-EBFD-804D-D941FBD0D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D87CA4E-5C4C-00DC-EF89-5C3CA6218D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ReL4</a:t>
            </a:r>
            <a:r>
              <a:rPr lang="zh-CN" altLang="en-US" dirty="0"/>
              <a:t>微内核结构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E8E83C-D41F-A1C4-3B5E-E66BC37E46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250050-B8D1-56BF-3CBA-A930AA563426}"/>
              </a:ext>
            </a:extLst>
          </p:cNvPr>
          <p:cNvSpPr txBox="1"/>
          <p:nvPr/>
        </p:nvSpPr>
        <p:spPr>
          <a:xfrm>
            <a:off x="7678469" y="1281404"/>
            <a:ext cx="4456504" cy="4889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作为开发平台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重写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seL4</a:t>
            </a:r>
            <a:r>
              <a:rPr kumimoji="0" lang="en-US" altLang="zh-CN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[3]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支持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RISC-V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接口的微内核</a:t>
            </a:r>
            <a:r>
              <a:rPr lang="en-US" altLang="zh-CN" baseline="300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[4]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提供基本的内核支持功能：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系统调用处理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中断处理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进程管理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进程间通信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内存管理（内存分配在用户态）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Capability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4F51E9-25DC-D341-EFA6-FF20939257A5}"/>
              </a:ext>
            </a:extLst>
          </p:cNvPr>
          <p:cNvSpPr txBox="1"/>
          <p:nvPr/>
        </p:nvSpPr>
        <p:spPr>
          <a:xfrm>
            <a:off x="3183668" y="5218927"/>
            <a:ext cx="241482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ReL4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架构图（改进前）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75CD323-4DC8-5FD5-3B42-F324967DCB4D}"/>
              </a:ext>
            </a:extLst>
          </p:cNvPr>
          <p:cNvCxnSpPr>
            <a:cxnSpLocks/>
          </p:cNvCxnSpPr>
          <p:nvPr/>
        </p:nvCxnSpPr>
        <p:spPr>
          <a:xfrm>
            <a:off x="775743" y="6076395"/>
            <a:ext cx="577875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6228780-D1B5-6E46-5239-7DA9C486A84D}"/>
              </a:ext>
            </a:extLst>
          </p:cNvPr>
          <p:cNvSpPr txBox="1"/>
          <p:nvPr/>
        </p:nvSpPr>
        <p:spPr>
          <a:xfrm>
            <a:off x="775743" y="6083349"/>
            <a:ext cx="1079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9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[3] Klein G, Elphinstone K, </a:t>
            </a:r>
            <a:r>
              <a:rPr kumimoji="0" lang="en-US" altLang="zh-CN" sz="9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Heiser</a:t>
            </a:r>
            <a:r>
              <a:rPr kumimoji="0" lang="en-US" altLang="zh-CN" sz="9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G, et al. seL4: Formal verification of an OS kernel[C]//Proceedings of the ACM SIGOPS 22nd symposium on Operating systems principles. 2009: 207-220.</a:t>
            </a:r>
          </a:p>
          <a:p>
            <a:pPr marL="342900" indent="-342900" algn="just" fontAlgn="base" hangingPunct="0"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9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[4] ReL4</a:t>
            </a:r>
            <a:r>
              <a:rPr lang="zh-CN" altLang="en-US" sz="9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微内核的开发者为北京理工大学</a:t>
            </a:r>
            <a:r>
              <a:rPr lang="en-US" altLang="zh-CN" sz="9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2022</a:t>
            </a:r>
            <a:r>
              <a:rPr lang="zh-CN" altLang="en-US" sz="9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级硕士研究生廖东海学长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A13F9C-EE87-D43E-B70C-79585BBC6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7" y="898927"/>
            <a:ext cx="746977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92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5DD3F-C319-F05C-C84C-100539FB7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E0AE1F-02FC-377D-88FB-C040BEC29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ReL4</a:t>
            </a:r>
            <a:r>
              <a:rPr lang="zh-CN" altLang="en-US" dirty="0"/>
              <a:t>微内核结构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E020F5-D97B-8D8B-AED0-66F13FF743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7C223C-82A3-4115-A47E-0E52EA9F2AFC}"/>
              </a:ext>
            </a:extLst>
          </p:cNvPr>
          <p:cNvSpPr txBox="1"/>
          <p:nvPr/>
        </p:nvSpPr>
        <p:spPr>
          <a:xfrm>
            <a:off x="7678469" y="1281404"/>
            <a:ext cx="4513531" cy="3347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Async Runtime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模块：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实现了异步系统调用的相关方法：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共享内存的解析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异步系统调用发起接口（用户态）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异步系统调用处理函数（内核态）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prstClr val="black"/>
                </a:solidFill>
                <a:ea typeface="微软雅黑" panose="020B0503020204020204" pitchFamily="34" charset="-122"/>
              </a:rPr>
              <a:t>以基于用户态中断（</a:t>
            </a:r>
            <a:r>
              <a:rPr lang="en-US" altLang="zh-CN" dirty="0">
                <a:solidFill>
                  <a:prstClr val="black"/>
                </a:solidFill>
                <a:ea typeface="微软雅黑" panose="020B0503020204020204" pitchFamily="34" charset="-122"/>
              </a:rPr>
              <a:t>UINT</a:t>
            </a:r>
            <a:r>
              <a:rPr lang="en-US" altLang="zh-CN" baseline="30000" dirty="0">
                <a:solidFill>
                  <a:prstClr val="black"/>
                </a:solidFill>
                <a:ea typeface="微软雅黑" panose="020B0503020204020204" pitchFamily="34" charset="-122"/>
              </a:rPr>
              <a:t>[5]</a:t>
            </a:r>
            <a:r>
              <a:rPr lang="zh-CN" altLang="en-US" dirty="0">
                <a:solidFill>
                  <a:prstClr val="black"/>
                </a:solidFill>
                <a:ea typeface="微软雅黑" panose="020B0503020204020204" pitchFamily="34" charset="-122"/>
              </a:rPr>
              <a:t>）的</a:t>
            </a:r>
            <a:r>
              <a:rPr lang="en-US" altLang="zh-CN" dirty="0">
                <a:solidFill>
                  <a:prstClr val="black"/>
                </a:solidFill>
                <a:ea typeface="微软雅黑" panose="020B0503020204020204" pitchFamily="34" charset="-122"/>
              </a:rPr>
              <a:t>Notification</a:t>
            </a:r>
            <a:r>
              <a:rPr lang="zh-CN" altLang="en-US" dirty="0">
                <a:solidFill>
                  <a:prstClr val="black"/>
                </a:solidFill>
                <a:ea typeface="微软雅黑" panose="020B0503020204020204" pitchFamily="34" charset="-122"/>
              </a:rPr>
              <a:t>机制为基础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8FF9A4-8C99-0F03-4F8E-96C69BB90DAD}"/>
              </a:ext>
            </a:extLst>
          </p:cNvPr>
          <p:cNvSpPr txBox="1"/>
          <p:nvPr/>
        </p:nvSpPr>
        <p:spPr>
          <a:xfrm>
            <a:off x="775743" y="6035289"/>
            <a:ext cx="10794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[5]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田凯夫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. RISC-V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用户态中断扩展设计与实现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[D].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北京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: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清华大学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, 2023.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477BEC0-2718-93F8-E42A-0EA1E2091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0" y="898927"/>
            <a:ext cx="7460328" cy="4320000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B9628CD-20BE-6278-D5AE-D0411BF36744}"/>
              </a:ext>
            </a:extLst>
          </p:cNvPr>
          <p:cNvCxnSpPr>
            <a:cxnSpLocks/>
          </p:cNvCxnSpPr>
          <p:nvPr/>
        </p:nvCxnSpPr>
        <p:spPr>
          <a:xfrm>
            <a:off x="775743" y="6022855"/>
            <a:ext cx="577875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453F21E0-B32B-504C-02AE-B15CD4F8FD20}"/>
              </a:ext>
            </a:extLst>
          </p:cNvPr>
          <p:cNvSpPr txBox="1"/>
          <p:nvPr/>
        </p:nvSpPr>
        <p:spPr>
          <a:xfrm>
            <a:off x="3183669" y="5218927"/>
            <a:ext cx="240302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ReL4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架构图（改进后）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861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3D34F-9C36-5D47-CF22-38B4E7B0C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4CEF63-3700-61B8-3DE4-068151F789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SeL4 &amp; ReL4</a:t>
            </a:r>
            <a:r>
              <a:rPr lang="zh-CN" altLang="en-US" dirty="0"/>
              <a:t>中的</a:t>
            </a:r>
            <a:r>
              <a:rPr lang="en-US" altLang="zh-CN" dirty="0"/>
              <a:t>Capability</a:t>
            </a:r>
            <a:r>
              <a:rPr lang="zh-CN" altLang="en-US" dirty="0"/>
              <a:t>机制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769A9F-647B-E70B-0A28-C3C88F6EF0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1F92B8-3F3B-61D0-1C68-9459D06D7092}"/>
              </a:ext>
            </a:extLst>
          </p:cNvPr>
          <p:cNvSpPr txBox="1"/>
          <p:nvPr/>
        </p:nvSpPr>
        <p:spPr>
          <a:xfrm>
            <a:off x="775743" y="816638"/>
            <a:ext cx="10498347" cy="5835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内核对象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：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TCB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、内存块等系统资源的抽象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生成内核对象：对空闲内存对象使用</a:t>
            </a:r>
            <a:r>
              <a:rPr lang="en-US" altLang="zh-CN" sz="2200" dirty="0" err="1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untyped_retype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()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方法。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Capability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访问内核对象的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Token</a:t>
            </a: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指向内核对象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+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设置权限集合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对任何内核对象的调用都需要经过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Capability</a:t>
            </a: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200" dirty="0" err="1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CSpace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：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每个进程各自的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Capability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空间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Capability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机制的优势：安全、隔离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35466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9.0,&quot;FooterHeight&quot;:0.0,&quot;SideMargin&quot;:5.5,&quot;TopMargin&quot;:0.0,&quot;BottomMargin&quot;:4.0,&quot;IntervalMargin&quot;:5.0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1ebc1f8-0063-4175-a0e9-d76839507c2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1ebc1f8-0063-4175-a0e9-d76839507c2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1ebc1f8-0063-4175-a0e9-d76839507c2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1ebc1f8-0063-4175-a0e9-d76839507c2e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69B9"/>
      </a:accent1>
      <a:accent2>
        <a:srgbClr val="4999E9"/>
      </a:accent2>
      <a:accent3>
        <a:srgbClr val="59A9E4"/>
      </a:accent3>
      <a:accent4>
        <a:srgbClr val="1DC9A3"/>
      </a:accent4>
      <a:accent5>
        <a:srgbClr val="68ADF2"/>
      </a:accent5>
      <a:accent6>
        <a:srgbClr val="1A61D4"/>
      </a:accent6>
      <a:hlink>
        <a:srgbClr val="4472C4"/>
      </a:hlink>
      <a:folHlink>
        <a:srgbClr val="BFBFBF"/>
      </a:folHlink>
    </a:clrScheme>
    <a:fontScheme name="自定义 1">
      <a:majorFont>
        <a:latin typeface="Times New Roman"/>
        <a:ea typeface="Microsoft YaHei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9B9"/>
    </a:accent1>
    <a:accent2>
      <a:srgbClr val="4999E9"/>
    </a:accent2>
    <a:accent3>
      <a:srgbClr val="59A9E4"/>
    </a:accent3>
    <a:accent4>
      <a:srgbClr val="1DC9A3"/>
    </a:accent4>
    <a:accent5>
      <a:srgbClr val="68ADF2"/>
    </a:accent5>
    <a:accent6>
      <a:srgbClr val="1A61D4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9B9"/>
    </a:accent1>
    <a:accent2>
      <a:srgbClr val="4999E9"/>
    </a:accent2>
    <a:accent3>
      <a:srgbClr val="59A9E4"/>
    </a:accent3>
    <a:accent4>
      <a:srgbClr val="1DC9A3"/>
    </a:accent4>
    <a:accent5>
      <a:srgbClr val="68ADF2"/>
    </a:accent5>
    <a:accent6>
      <a:srgbClr val="1A61D4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9B9"/>
    </a:accent1>
    <a:accent2>
      <a:srgbClr val="4999E9"/>
    </a:accent2>
    <a:accent3>
      <a:srgbClr val="59A9E4"/>
    </a:accent3>
    <a:accent4>
      <a:srgbClr val="1DC9A3"/>
    </a:accent4>
    <a:accent5>
      <a:srgbClr val="68ADF2"/>
    </a:accent5>
    <a:accent6>
      <a:srgbClr val="1A61D4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9B9"/>
    </a:accent1>
    <a:accent2>
      <a:srgbClr val="4999E9"/>
    </a:accent2>
    <a:accent3>
      <a:srgbClr val="59A9E4"/>
    </a:accent3>
    <a:accent4>
      <a:srgbClr val="1DC9A3"/>
    </a:accent4>
    <a:accent5>
      <a:srgbClr val="68ADF2"/>
    </a:accent5>
    <a:accent6>
      <a:srgbClr val="1A61D4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9B9"/>
    </a:accent1>
    <a:accent2>
      <a:srgbClr val="4999E9"/>
    </a:accent2>
    <a:accent3>
      <a:srgbClr val="59A9E4"/>
    </a:accent3>
    <a:accent4>
      <a:srgbClr val="1DC9A3"/>
    </a:accent4>
    <a:accent5>
      <a:srgbClr val="68ADF2"/>
    </a:accent5>
    <a:accent6>
      <a:srgbClr val="1A61D4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9B9"/>
    </a:accent1>
    <a:accent2>
      <a:srgbClr val="4999E9"/>
    </a:accent2>
    <a:accent3>
      <a:srgbClr val="59A9E4"/>
    </a:accent3>
    <a:accent4>
      <a:srgbClr val="1DC9A3"/>
    </a:accent4>
    <a:accent5>
      <a:srgbClr val="68ADF2"/>
    </a:accent5>
    <a:accent6>
      <a:srgbClr val="1A61D4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9B9"/>
    </a:accent1>
    <a:accent2>
      <a:srgbClr val="4999E9"/>
    </a:accent2>
    <a:accent3>
      <a:srgbClr val="59A9E4"/>
    </a:accent3>
    <a:accent4>
      <a:srgbClr val="1DC9A3"/>
    </a:accent4>
    <a:accent5>
      <a:srgbClr val="68ADF2"/>
    </a:accent5>
    <a:accent6>
      <a:srgbClr val="1A61D4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9B9"/>
    </a:accent1>
    <a:accent2>
      <a:srgbClr val="4999E9"/>
    </a:accent2>
    <a:accent3>
      <a:srgbClr val="59A9E4"/>
    </a:accent3>
    <a:accent4>
      <a:srgbClr val="1DC9A3"/>
    </a:accent4>
    <a:accent5>
      <a:srgbClr val="68ADF2"/>
    </a:accent5>
    <a:accent6>
      <a:srgbClr val="1A61D4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2689</TotalTime>
  <Words>1774</Words>
  <Application>Microsoft Office PowerPoint</Application>
  <PresentationFormat>宽屏</PresentationFormat>
  <Paragraphs>245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微软雅黑 Light</vt:lpstr>
      <vt:lpstr>Arial</vt:lpstr>
      <vt:lpstr>等线</vt:lpstr>
      <vt:lpstr>微软雅黑</vt:lpstr>
      <vt:lpstr>Wingdings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lanzhiqi19981218@126.com</dc:creator>
  <cp:lastModifiedBy>伟豪 陈</cp:lastModifiedBy>
  <cp:revision>323</cp:revision>
  <dcterms:created xsi:type="dcterms:W3CDTF">2019-01-22T05:07:51Z</dcterms:created>
  <dcterms:modified xsi:type="dcterms:W3CDTF">2024-11-09T15:55:45Z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2019-04-13T04:06:38.2988467Z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8f1d0d85-f7ce-4e8a-88d4-37817bcfd9f9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